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3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1C7E1C-443C-42A7-8D68-2B475156B8B3}" v="5" dt="2023-03-07T09:32:35.4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07/relationships/hdphoto" Target="../media/hdphoto4.wdp"/><Relationship Id="rId1" Type="http://schemas.openxmlformats.org/officeDocument/2006/relationships/image" Target="../media/image10.png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07/relationships/hdphoto" Target="../media/hdphoto4.wdp"/><Relationship Id="rId1" Type="http://schemas.openxmlformats.org/officeDocument/2006/relationships/image" Target="../media/image10.png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05B396-0F6F-4DD3-A158-8A2D8B568D43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A289AC3-EC4C-47AE-B6CD-D9B85CDAFAC0}">
      <dgm:prSet phldrT="[Κείμενο]"/>
      <dgm:spPr/>
      <dgm:t>
        <a:bodyPr/>
        <a:lstStyle/>
        <a:p>
          <a:r>
            <a:rPr lang="el-GR" dirty="0"/>
            <a:t>Πότισμα</a:t>
          </a:r>
        </a:p>
      </dgm:t>
    </dgm:pt>
    <dgm:pt modelId="{3B541853-45E0-4959-AE15-650017A0E8A9}" type="parTrans" cxnId="{3B463F3D-7B58-412D-8DD6-95B09498CBD3}">
      <dgm:prSet/>
      <dgm:spPr/>
      <dgm:t>
        <a:bodyPr/>
        <a:lstStyle/>
        <a:p>
          <a:endParaRPr lang="el-GR"/>
        </a:p>
      </dgm:t>
    </dgm:pt>
    <dgm:pt modelId="{3EE9FD9C-D65E-4B70-B01F-98B8FB1FC667}" type="sibTrans" cxnId="{3B463F3D-7B58-412D-8DD6-95B09498CBD3}">
      <dgm:prSet/>
      <dgm:spPr/>
      <dgm:t>
        <a:bodyPr/>
        <a:lstStyle/>
        <a:p>
          <a:endParaRPr lang="el-GR"/>
        </a:p>
      </dgm:t>
    </dgm:pt>
    <dgm:pt modelId="{746B9EBF-CB4E-44B7-9392-1428A08307A3}">
      <dgm:prSet phldrT="[Κείμενο]"/>
      <dgm:spPr/>
      <dgm:t>
        <a:bodyPr/>
        <a:lstStyle/>
        <a:p>
          <a:r>
            <a:rPr lang="el-GR" dirty="0"/>
            <a:t>Λίπασμα</a:t>
          </a:r>
        </a:p>
      </dgm:t>
    </dgm:pt>
    <dgm:pt modelId="{FD779849-0983-4ECB-80BE-AE2CDBB5BDB3}" type="parTrans" cxnId="{1DB97D4C-AF7B-4323-8AA0-844707DFC84F}">
      <dgm:prSet/>
      <dgm:spPr/>
      <dgm:t>
        <a:bodyPr/>
        <a:lstStyle/>
        <a:p>
          <a:endParaRPr lang="el-GR"/>
        </a:p>
      </dgm:t>
    </dgm:pt>
    <dgm:pt modelId="{2857B159-F84B-4434-A34C-2456F1194978}" type="sibTrans" cxnId="{1DB97D4C-AF7B-4323-8AA0-844707DFC84F}">
      <dgm:prSet/>
      <dgm:spPr/>
      <dgm:t>
        <a:bodyPr/>
        <a:lstStyle/>
        <a:p>
          <a:endParaRPr lang="el-GR"/>
        </a:p>
      </dgm:t>
    </dgm:pt>
    <dgm:pt modelId="{DD0A6F00-54A5-4D8F-B9E3-1FDA8AABC193}">
      <dgm:prSet phldrT="[Κείμενο]"/>
      <dgm:spPr/>
      <dgm:t>
        <a:bodyPr/>
        <a:lstStyle/>
        <a:p>
          <a:r>
            <a:rPr lang="el-GR" dirty="0"/>
            <a:t>Φυτοφάρμακο</a:t>
          </a:r>
        </a:p>
      </dgm:t>
    </dgm:pt>
    <dgm:pt modelId="{AF6D2C00-21ED-45B3-B15D-0BE103F050FE}" type="parTrans" cxnId="{D203DFDE-9B59-4575-8E1E-C45933EE5C22}">
      <dgm:prSet/>
      <dgm:spPr/>
      <dgm:t>
        <a:bodyPr/>
        <a:lstStyle/>
        <a:p>
          <a:endParaRPr lang="el-GR"/>
        </a:p>
      </dgm:t>
    </dgm:pt>
    <dgm:pt modelId="{AE06075E-838D-46FA-ABAB-E90530DCB010}" type="sibTrans" cxnId="{D203DFDE-9B59-4575-8E1E-C45933EE5C22}">
      <dgm:prSet/>
      <dgm:spPr/>
      <dgm:t>
        <a:bodyPr/>
        <a:lstStyle/>
        <a:p>
          <a:endParaRPr lang="el-GR"/>
        </a:p>
      </dgm:t>
    </dgm:pt>
    <dgm:pt modelId="{88676A5D-8F95-4CF7-B89A-D99594BC9462}" type="pres">
      <dgm:prSet presAssocID="{B205B396-0F6F-4DD3-A158-8A2D8B568D43}" presName="Name0" presStyleCnt="0">
        <dgm:presLayoutVars>
          <dgm:dir/>
          <dgm:resizeHandles val="exact"/>
        </dgm:presLayoutVars>
      </dgm:prSet>
      <dgm:spPr/>
    </dgm:pt>
    <dgm:pt modelId="{E6ADC14F-ED33-4992-9938-4B3F46FA2652}" type="pres">
      <dgm:prSet presAssocID="{7A289AC3-EC4C-47AE-B6CD-D9B85CDAFAC0}" presName="compNode" presStyleCnt="0"/>
      <dgm:spPr/>
    </dgm:pt>
    <dgm:pt modelId="{108E56A9-BD56-4EDA-9841-1AA656695A5D}" type="pres">
      <dgm:prSet presAssocID="{7A289AC3-EC4C-47AE-B6CD-D9B85CDAFAC0}" presName="pictRect" presStyleLbl="nod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2000" r="-2000"/>
          </a:stretch>
        </a:blipFill>
      </dgm:spPr>
    </dgm:pt>
    <dgm:pt modelId="{60C4DA6B-BC59-4BD7-9078-59B0C7B16E06}" type="pres">
      <dgm:prSet presAssocID="{7A289AC3-EC4C-47AE-B6CD-D9B85CDAFAC0}" presName="textRect" presStyleLbl="revTx" presStyleIdx="0" presStyleCnt="3">
        <dgm:presLayoutVars>
          <dgm:bulletEnabled val="1"/>
        </dgm:presLayoutVars>
      </dgm:prSet>
      <dgm:spPr/>
    </dgm:pt>
    <dgm:pt modelId="{D2D8C708-A103-4A7B-BF85-82AE90422BC9}" type="pres">
      <dgm:prSet presAssocID="{3EE9FD9C-D65E-4B70-B01F-98B8FB1FC667}" presName="sibTrans" presStyleLbl="sibTrans2D1" presStyleIdx="0" presStyleCnt="0"/>
      <dgm:spPr/>
    </dgm:pt>
    <dgm:pt modelId="{3470F1A5-BDB0-4531-A408-11F4FC1E9AD0}" type="pres">
      <dgm:prSet presAssocID="{746B9EBF-CB4E-44B7-9392-1428A08307A3}" presName="compNode" presStyleCnt="0"/>
      <dgm:spPr/>
    </dgm:pt>
    <dgm:pt modelId="{5077D272-0284-40E8-9B6B-47070D2A435A}" type="pres">
      <dgm:prSet presAssocID="{746B9EBF-CB4E-44B7-9392-1428A08307A3}" presName="pictRect" presStyleLbl="nod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2000" r="-2000"/>
          </a:stretch>
        </a:blipFill>
      </dgm:spPr>
    </dgm:pt>
    <dgm:pt modelId="{F5210E10-2B15-4358-9F4C-559B211C081F}" type="pres">
      <dgm:prSet presAssocID="{746B9EBF-CB4E-44B7-9392-1428A08307A3}" presName="textRect" presStyleLbl="revTx" presStyleIdx="1" presStyleCnt="3">
        <dgm:presLayoutVars>
          <dgm:bulletEnabled val="1"/>
        </dgm:presLayoutVars>
      </dgm:prSet>
      <dgm:spPr/>
    </dgm:pt>
    <dgm:pt modelId="{32DB811B-4138-449D-8E81-74506BAC32A3}" type="pres">
      <dgm:prSet presAssocID="{2857B159-F84B-4434-A34C-2456F1194978}" presName="sibTrans" presStyleLbl="sibTrans2D1" presStyleIdx="0" presStyleCnt="0"/>
      <dgm:spPr/>
    </dgm:pt>
    <dgm:pt modelId="{1D6AE372-C02E-411D-B874-37EF9D105111}" type="pres">
      <dgm:prSet presAssocID="{DD0A6F00-54A5-4D8F-B9E3-1FDA8AABC193}" presName="compNode" presStyleCnt="0"/>
      <dgm:spPr/>
    </dgm:pt>
    <dgm:pt modelId="{B898616A-D97A-4A0E-A29B-2D14C898C2D5}" type="pres">
      <dgm:prSet presAssocID="{DD0A6F00-54A5-4D8F-B9E3-1FDA8AABC193}" presName="pictRect" presStyleLbl="nod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8000" b="-8000"/>
          </a:stretch>
        </a:blipFill>
      </dgm:spPr>
    </dgm:pt>
    <dgm:pt modelId="{1E44D6B3-1EA7-4E5A-AA66-69473B3C6903}" type="pres">
      <dgm:prSet presAssocID="{DD0A6F00-54A5-4D8F-B9E3-1FDA8AABC193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1FDDC916-4B80-4B87-9A33-7393A748065D}" type="presOf" srcId="{DD0A6F00-54A5-4D8F-B9E3-1FDA8AABC193}" destId="{1E44D6B3-1EA7-4E5A-AA66-69473B3C6903}" srcOrd="0" destOrd="0" presId="urn:microsoft.com/office/officeart/2005/8/layout/pList1"/>
    <dgm:cxn modelId="{3B463F3D-7B58-412D-8DD6-95B09498CBD3}" srcId="{B205B396-0F6F-4DD3-A158-8A2D8B568D43}" destId="{7A289AC3-EC4C-47AE-B6CD-D9B85CDAFAC0}" srcOrd="0" destOrd="0" parTransId="{3B541853-45E0-4959-AE15-650017A0E8A9}" sibTransId="{3EE9FD9C-D65E-4B70-B01F-98B8FB1FC667}"/>
    <dgm:cxn modelId="{27CE6443-208F-49BF-94CA-8897CBD6B5E7}" type="presOf" srcId="{B205B396-0F6F-4DD3-A158-8A2D8B568D43}" destId="{88676A5D-8F95-4CF7-B89A-D99594BC9462}" srcOrd="0" destOrd="0" presId="urn:microsoft.com/office/officeart/2005/8/layout/pList1"/>
    <dgm:cxn modelId="{1DB97D4C-AF7B-4323-8AA0-844707DFC84F}" srcId="{B205B396-0F6F-4DD3-A158-8A2D8B568D43}" destId="{746B9EBF-CB4E-44B7-9392-1428A08307A3}" srcOrd="1" destOrd="0" parTransId="{FD779849-0983-4ECB-80BE-AE2CDBB5BDB3}" sibTransId="{2857B159-F84B-4434-A34C-2456F1194978}"/>
    <dgm:cxn modelId="{674D42AB-2E82-4052-ABA3-09CA4C791DDB}" type="presOf" srcId="{3EE9FD9C-D65E-4B70-B01F-98B8FB1FC667}" destId="{D2D8C708-A103-4A7B-BF85-82AE90422BC9}" srcOrd="0" destOrd="0" presId="urn:microsoft.com/office/officeart/2005/8/layout/pList1"/>
    <dgm:cxn modelId="{7C4208D7-91A7-4D0B-A4E2-1983F4134DFF}" type="presOf" srcId="{746B9EBF-CB4E-44B7-9392-1428A08307A3}" destId="{F5210E10-2B15-4358-9F4C-559B211C081F}" srcOrd="0" destOrd="0" presId="urn:microsoft.com/office/officeart/2005/8/layout/pList1"/>
    <dgm:cxn modelId="{D203DFDE-9B59-4575-8E1E-C45933EE5C22}" srcId="{B205B396-0F6F-4DD3-A158-8A2D8B568D43}" destId="{DD0A6F00-54A5-4D8F-B9E3-1FDA8AABC193}" srcOrd="2" destOrd="0" parTransId="{AF6D2C00-21ED-45B3-B15D-0BE103F050FE}" sibTransId="{AE06075E-838D-46FA-ABAB-E90530DCB010}"/>
    <dgm:cxn modelId="{BCE2E0F5-4C45-4B66-9134-E07D1EC4998A}" type="presOf" srcId="{2857B159-F84B-4434-A34C-2456F1194978}" destId="{32DB811B-4138-449D-8E81-74506BAC32A3}" srcOrd="0" destOrd="0" presId="urn:microsoft.com/office/officeart/2005/8/layout/pList1"/>
    <dgm:cxn modelId="{97D9AEFE-8E1F-4613-BB27-D1A6C2344570}" type="presOf" srcId="{7A289AC3-EC4C-47AE-B6CD-D9B85CDAFAC0}" destId="{60C4DA6B-BC59-4BD7-9078-59B0C7B16E06}" srcOrd="0" destOrd="0" presId="urn:microsoft.com/office/officeart/2005/8/layout/pList1"/>
    <dgm:cxn modelId="{81168724-7415-4268-B337-51239778671D}" type="presParOf" srcId="{88676A5D-8F95-4CF7-B89A-D99594BC9462}" destId="{E6ADC14F-ED33-4992-9938-4B3F46FA2652}" srcOrd="0" destOrd="0" presId="urn:microsoft.com/office/officeart/2005/8/layout/pList1"/>
    <dgm:cxn modelId="{92B062DB-0F42-452F-869C-A62032E37D3C}" type="presParOf" srcId="{E6ADC14F-ED33-4992-9938-4B3F46FA2652}" destId="{108E56A9-BD56-4EDA-9841-1AA656695A5D}" srcOrd="0" destOrd="0" presId="urn:microsoft.com/office/officeart/2005/8/layout/pList1"/>
    <dgm:cxn modelId="{877A91AB-8D04-4CFF-BE74-9B3C6588DA90}" type="presParOf" srcId="{E6ADC14F-ED33-4992-9938-4B3F46FA2652}" destId="{60C4DA6B-BC59-4BD7-9078-59B0C7B16E06}" srcOrd="1" destOrd="0" presId="urn:microsoft.com/office/officeart/2005/8/layout/pList1"/>
    <dgm:cxn modelId="{02D0D44F-FAFB-4A88-BB9B-49C742CB6B15}" type="presParOf" srcId="{88676A5D-8F95-4CF7-B89A-D99594BC9462}" destId="{D2D8C708-A103-4A7B-BF85-82AE90422BC9}" srcOrd="1" destOrd="0" presId="urn:microsoft.com/office/officeart/2005/8/layout/pList1"/>
    <dgm:cxn modelId="{B4336504-2EC2-4F05-B699-EDF856121696}" type="presParOf" srcId="{88676A5D-8F95-4CF7-B89A-D99594BC9462}" destId="{3470F1A5-BDB0-4531-A408-11F4FC1E9AD0}" srcOrd="2" destOrd="0" presId="urn:microsoft.com/office/officeart/2005/8/layout/pList1"/>
    <dgm:cxn modelId="{0BFBF212-48DF-4722-A973-9F9B6C274C7F}" type="presParOf" srcId="{3470F1A5-BDB0-4531-A408-11F4FC1E9AD0}" destId="{5077D272-0284-40E8-9B6B-47070D2A435A}" srcOrd="0" destOrd="0" presId="urn:microsoft.com/office/officeart/2005/8/layout/pList1"/>
    <dgm:cxn modelId="{755F2497-7CE3-4DF0-B13C-69C5F2C9D953}" type="presParOf" srcId="{3470F1A5-BDB0-4531-A408-11F4FC1E9AD0}" destId="{F5210E10-2B15-4358-9F4C-559B211C081F}" srcOrd="1" destOrd="0" presId="urn:microsoft.com/office/officeart/2005/8/layout/pList1"/>
    <dgm:cxn modelId="{0152A3F1-7E67-43C9-80BF-C4C8F7134B1B}" type="presParOf" srcId="{88676A5D-8F95-4CF7-B89A-D99594BC9462}" destId="{32DB811B-4138-449D-8E81-74506BAC32A3}" srcOrd="3" destOrd="0" presId="urn:microsoft.com/office/officeart/2005/8/layout/pList1"/>
    <dgm:cxn modelId="{988DA4CB-EE28-4B08-829B-E259E1E80BC3}" type="presParOf" srcId="{88676A5D-8F95-4CF7-B89A-D99594BC9462}" destId="{1D6AE372-C02E-411D-B874-37EF9D105111}" srcOrd="4" destOrd="0" presId="urn:microsoft.com/office/officeart/2005/8/layout/pList1"/>
    <dgm:cxn modelId="{D86E6E25-F363-432B-B076-A4A10C0BEE52}" type="presParOf" srcId="{1D6AE372-C02E-411D-B874-37EF9D105111}" destId="{B898616A-D97A-4A0E-A29B-2D14C898C2D5}" srcOrd="0" destOrd="0" presId="urn:microsoft.com/office/officeart/2005/8/layout/pList1"/>
    <dgm:cxn modelId="{7CD112E8-50CE-41D4-8BD8-A8D950A76849}" type="presParOf" srcId="{1D6AE372-C02E-411D-B874-37EF9D105111}" destId="{1E44D6B3-1EA7-4E5A-AA66-69473B3C690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05B396-0F6F-4DD3-A158-8A2D8B568D43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A289AC3-EC4C-47AE-B6CD-D9B85CDAFAC0}">
      <dgm:prSet phldrT="[Κείμενο]"/>
      <dgm:spPr/>
      <dgm:t>
        <a:bodyPr/>
        <a:lstStyle/>
        <a:p>
          <a:r>
            <a:rPr lang="el-GR" dirty="0"/>
            <a:t>Αγρότης</a:t>
          </a:r>
        </a:p>
      </dgm:t>
    </dgm:pt>
    <dgm:pt modelId="{3B541853-45E0-4959-AE15-650017A0E8A9}" type="parTrans" cxnId="{3B463F3D-7B58-412D-8DD6-95B09498CBD3}">
      <dgm:prSet/>
      <dgm:spPr/>
      <dgm:t>
        <a:bodyPr/>
        <a:lstStyle/>
        <a:p>
          <a:endParaRPr lang="el-GR"/>
        </a:p>
      </dgm:t>
    </dgm:pt>
    <dgm:pt modelId="{3EE9FD9C-D65E-4B70-B01F-98B8FB1FC667}" type="sibTrans" cxnId="{3B463F3D-7B58-412D-8DD6-95B09498CBD3}">
      <dgm:prSet/>
      <dgm:spPr/>
      <dgm:t>
        <a:bodyPr/>
        <a:lstStyle/>
        <a:p>
          <a:endParaRPr lang="el-GR"/>
        </a:p>
      </dgm:t>
    </dgm:pt>
    <dgm:pt modelId="{746B9EBF-CB4E-44B7-9392-1428A08307A3}">
      <dgm:prSet phldrT="[Κείμενο]"/>
      <dgm:spPr/>
      <dgm:t>
        <a:bodyPr/>
        <a:lstStyle/>
        <a:p>
          <a:r>
            <a:rPr lang="el-GR" dirty="0"/>
            <a:t>Μηχανήματα</a:t>
          </a:r>
        </a:p>
      </dgm:t>
    </dgm:pt>
    <dgm:pt modelId="{FD779849-0983-4ECB-80BE-AE2CDBB5BDB3}" type="parTrans" cxnId="{1DB97D4C-AF7B-4323-8AA0-844707DFC84F}">
      <dgm:prSet/>
      <dgm:spPr/>
      <dgm:t>
        <a:bodyPr/>
        <a:lstStyle/>
        <a:p>
          <a:endParaRPr lang="el-GR"/>
        </a:p>
      </dgm:t>
    </dgm:pt>
    <dgm:pt modelId="{2857B159-F84B-4434-A34C-2456F1194978}" type="sibTrans" cxnId="{1DB97D4C-AF7B-4323-8AA0-844707DFC84F}">
      <dgm:prSet/>
      <dgm:spPr/>
      <dgm:t>
        <a:bodyPr/>
        <a:lstStyle/>
        <a:p>
          <a:endParaRPr lang="el-GR"/>
        </a:p>
      </dgm:t>
    </dgm:pt>
    <dgm:pt modelId="{DD0A6F00-54A5-4D8F-B9E3-1FDA8AABC193}">
      <dgm:prSet phldrT="[Κείμενο]"/>
      <dgm:spPr/>
      <dgm:t>
        <a:bodyPr/>
        <a:lstStyle/>
        <a:p>
          <a:r>
            <a:rPr lang="el-GR" dirty="0"/>
            <a:t>Ρομποτική</a:t>
          </a:r>
        </a:p>
      </dgm:t>
    </dgm:pt>
    <dgm:pt modelId="{AF6D2C00-21ED-45B3-B15D-0BE103F050FE}" type="parTrans" cxnId="{D203DFDE-9B59-4575-8E1E-C45933EE5C22}">
      <dgm:prSet/>
      <dgm:spPr/>
      <dgm:t>
        <a:bodyPr/>
        <a:lstStyle/>
        <a:p>
          <a:endParaRPr lang="el-GR"/>
        </a:p>
      </dgm:t>
    </dgm:pt>
    <dgm:pt modelId="{AE06075E-838D-46FA-ABAB-E90530DCB010}" type="sibTrans" cxnId="{D203DFDE-9B59-4575-8E1E-C45933EE5C22}">
      <dgm:prSet/>
      <dgm:spPr/>
      <dgm:t>
        <a:bodyPr/>
        <a:lstStyle/>
        <a:p>
          <a:endParaRPr lang="el-GR"/>
        </a:p>
      </dgm:t>
    </dgm:pt>
    <dgm:pt modelId="{88676A5D-8F95-4CF7-B89A-D99594BC9462}" type="pres">
      <dgm:prSet presAssocID="{B205B396-0F6F-4DD3-A158-8A2D8B568D43}" presName="Name0" presStyleCnt="0">
        <dgm:presLayoutVars>
          <dgm:dir/>
          <dgm:resizeHandles val="exact"/>
        </dgm:presLayoutVars>
      </dgm:prSet>
      <dgm:spPr/>
    </dgm:pt>
    <dgm:pt modelId="{E6ADC14F-ED33-4992-9938-4B3F46FA2652}" type="pres">
      <dgm:prSet presAssocID="{7A289AC3-EC4C-47AE-B6CD-D9B85CDAFAC0}" presName="compNode" presStyleCnt="0"/>
      <dgm:spPr/>
    </dgm:pt>
    <dgm:pt modelId="{108E56A9-BD56-4EDA-9841-1AA656695A5D}" type="pres">
      <dgm:prSet presAssocID="{7A289AC3-EC4C-47AE-B6CD-D9B85CDAFAC0}" presName="pict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>
                        <a14:foregroundMark x1="41667" y1="84444" x2="23333" y2="84444"/>
                        <a14:foregroundMark x1="23333" y1="84444" x2="22500" y2="86111"/>
                        <a14:foregroundMark x1="72222" y1="68611" x2="72500" y2="56667"/>
                        <a14:foregroundMark x1="30278" y1="61667" x2="28611" y2="54167"/>
                        <a14:foregroundMark x1="25556" y1="63333" x2="22500" y2="55833"/>
                        <a14:foregroundMark x1="77222" y1="60833" x2="77500" y2="57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60C4DA6B-BC59-4BD7-9078-59B0C7B16E06}" type="pres">
      <dgm:prSet presAssocID="{7A289AC3-EC4C-47AE-B6CD-D9B85CDAFAC0}" presName="textRect" presStyleLbl="revTx" presStyleIdx="0" presStyleCnt="3">
        <dgm:presLayoutVars>
          <dgm:bulletEnabled val="1"/>
        </dgm:presLayoutVars>
      </dgm:prSet>
      <dgm:spPr/>
    </dgm:pt>
    <dgm:pt modelId="{D2D8C708-A103-4A7B-BF85-82AE90422BC9}" type="pres">
      <dgm:prSet presAssocID="{3EE9FD9C-D65E-4B70-B01F-98B8FB1FC667}" presName="sibTrans" presStyleLbl="sibTrans2D1" presStyleIdx="0" presStyleCnt="0"/>
      <dgm:spPr/>
    </dgm:pt>
    <dgm:pt modelId="{3470F1A5-BDB0-4531-A408-11F4FC1E9AD0}" type="pres">
      <dgm:prSet presAssocID="{746B9EBF-CB4E-44B7-9392-1428A08307A3}" presName="compNode" presStyleCnt="0"/>
      <dgm:spPr/>
    </dgm:pt>
    <dgm:pt modelId="{5077D272-0284-40E8-9B6B-47070D2A435A}" type="pres">
      <dgm:prSet presAssocID="{746B9EBF-CB4E-44B7-9392-1428A08307A3}" presName="pict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750" r="96417">
                        <a14:foregroundMark x1="9583" y1="55167" x2="8000" y2="73000"/>
                        <a14:foregroundMark x1="5667" y1="69083" x2="4833" y2="60167"/>
                        <a14:foregroundMark x1="92333" y1="52250" x2="92083" y2="72417"/>
                        <a14:foregroundMark x1="96417" y1="56583" x2="96417" y2="6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F5210E10-2B15-4358-9F4C-559B211C081F}" type="pres">
      <dgm:prSet presAssocID="{746B9EBF-CB4E-44B7-9392-1428A08307A3}" presName="textRect" presStyleLbl="revTx" presStyleIdx="1" presStyleCnt="3">
        <dgm:presLayoutVars>
          <dgm:bulletEnabled val="1"/>
        </dgm:presLayoutVars>
      </dgm:prSet>
      <dgm:spPr/>
    </dgm:pt>
    <dgm:pt modelId="{32DB811B-4138-449D-8E81-74506BAC32A3}" type="pres">
      <dgm:prSet presAssocID="{2857B159-F84B-4434-A34C-2456F1194978}" presName="sibTrans" presStyleLbl="sibTrans2D1" presStyleIdx="0" presStyleCnt="0"/>
      <dgm:spPr/>
    </dgm:pt>
    <dgm:pt modelId="{1D6AE372-C02E-411D-B874-37EF9D105111}" type="pres">
      <dgm:prSet presAssocID="{DD0A6F00-54A5-4D8F-B9E3-1FDA8AABC193}" presName="compNode" presStyleCnt="0"/>
      <dgm:spPr/>
    </dgm:pt>
    <dgm:pt modelId="{B898616A-D97A-4A0E-A29B-2D14C898C2D5}" type="pres">
      <dgm:prSet presAssocID="{DD0A6F00-54A5-4D8F-B9E3-1FDA8AABC193}" presName="pictRect" presStyleLbl="node1" presStyleIdx="2" presStyleCnt="3"/>
      <dgm:spPr>
        <a:blipFill dpi="0" rotWithShape="1"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3" b="92167" l="10000" r="90000">
                        <a14:foregroundMark x1="40250" y1="69083" x2="38583" y2="89167"/>
                        <a14:foregroundMark x1="58250" y1="66667" x2="57333" y2="92167"/>
                        <a14:foregroundMark x1="57333" y1="92167" x2="57250" y2="90167"/>
                        <a14:foregroundMark x1="57500" y1="9667" x2="44000" y2="10750"/>
                        <a14:foregroundMark x1="44000" y1="10750" x2="38833" y2="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3" t="-3606" r="-63" b="-42394"/>
          </a:stretch>
        </a:blipFill>
      </dgm:spPr>
    </dgm:pt>
    <dgm:pt modelId="{1E44D6B3-1EA7-4E5A-AA66-69473B3C6903}" type="pres">
      <dgm:prSet presAssocID="{DD0A6F00-54A5-4D8F-B9E3-1FDA8AABC193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1FDDC916-4B80-4B87-9A33-7393A748065D}" type="presOf" srcId="{DD0A6F00-54A5-4D8F-B9E3-1FDA8AABC193}" destId="{1E44D6B3-1EA7-4E5A-AA66-69473B3C6903}" srcOrd="0" destOrd="0" presId="urn:microsoft.com/office/officeart/2005/8/layout/pList1"/>
    <dgm:cxn modelId="{3B463F3D-7B58-412D-8DD6-95B09498CBD3}" srcId="{B205B396-0F6F-4DD3-A158-8A2D8B568D43}" destId="{7A289AC3-EC4C-47AE-B6CD-D9B85CDAFAC0}" srcOrd="0" destOrd="0" parTransId="{3B541853-45E0-4959-AE15-650017A0E8A9}" sibTransId="{3EE9FD9C-D65E-4B70-B01F-98B8FB1FC667}"/>
    <dgm:cxn modelId="{27CE6443-208F-49BF-94CA-8897CBD6B5E7}" type="presOf" srcId="{B205B396-0F6F-4DD3-A158-8A2D8B568D43}" destId="{88676A5D-8F95-4CF7-B89A-D99594BC9462}" srcOrd="0" destOrd="0" presId="urn:microsoft.com/office/officeart/2005/8/layout/pList1"/>
    <dgm:cxn modelId="{1DB97D4C-AF7B-4323-8AA0-844707DFC84F}" srcId="{B205B396-0F6F-4DD3-A158-8A2D8B568D43}" destId="{746B9EBF-CB4E-44B7-9392-1428A08307A3}" srcOrd="1" destOrd="0" parTransId="{FD779849-0983-4ECB-80BE-AE2CDBB5BDB3}" sibTransId="{2857B159-F84B-4434-A34C-2456F1194978}"/>
    <dgm:cxn modelId="{674D42AB-2E82-4052-ABA3-09CA4C791DDB}" type="presOf" srcId="{3EE9FD9C-D65E-4B70-B01F-98B8FB1FC667}" destId="{D2D8C708-A103-4A7B-BF85-82AE90422BC9}" srcOrd="0" destOrd="0" presId="urn:microsoft.com/office/officeart/2005/8/layout/pList1"/>
    <dgm:cxn modelId="{7C4208D7-91A7-4D0B-A4E2-1983F4134DFF}" type="presOf" srcId="{746B9EBF-CB4E-44B7-9392-1428A08307A3}" destId="{F5210E10-2B15-4358-9F4C-559B211C081F}" srcOrd="0" destOrd="0" presId="urn:microsoft.com/office/officeart/2005/8/layout/pList1"/>
    <dgm:cxn modelId="{D203DFDE-9B59-4575-8E1E-C45933EE5C22}" srcId="{B205B396-0F6F-4DD3-A158-8A2D8B568D43}" destId="{DD0A6F00-54A5-4D8F-B9E3-1FDA8AABC193}" srcOrd="2" destOrd="0" parTransId="{AF6D2C00-21ED-45B3-B15D-0BE103F050FE}" sibTransId="{AE06075E-838D-46FA-ABAB-E90530DCB010}"/>
    <dgm:cxn modelId="{BCE2E0F5-4C45-4B66-9134-E07D1EC4998A}" type="presOf" srcId="{2857B159-F84B-4434-A34C-2456F1194978}" destId="{32DB811B-4138-449D-8E81-74506BAC32A3}" srcOrd="0" destOrd="0" presId="urn:microsoft.com/office/officeart/2005/8/layout/pList1"/>
    <dgm:cxn modelId="{97D9AEFE-8E1F-4613-BB27-D1A6C2344570}" type="presOf" srcId="{7A289AC3-EC4C-47AE-B6CD-D9B85CDAFAC0}" destId="{60C4DA6B-BC59-4BD7-9078-59B0C7B16E06}" srcOrd="0" destOrd="0" presId="urn:microsoft.com/office/officeart/2005/8/layout/pList1"/>
    <dgm:cxn modelId="{81168724-7415-4268-B337-51239778671D}" type="presParOf" srcId="{88676A5D-8F95-4CF7-B89A-D99594BC9462}" destId="{E6ADC14F-ED33-4992-9938-4B3F46FA2652}" srcOrd="0" destOrd="0" presId="urn:microsoft.com/office/officeart/2005/8/layout/pList1"/>
    <dgm:cxn modelId="{92B062DB-0F42-452F-869C-A62032E37D3C}" type="presParOf" srcId="{E6ADC14F-ED33-4992-9938-4B3F46FA2652}" destId="{108E56A9-BD56-4EDA-9841-1AA656695A5D}" srcOrd="0" destOrd="0" presId="urn:microsoft.com/office/officeart/2005/8/layout/pList1"/>
    <dgm:cxn modelId="{877A91AB-8D04-4CFF-BE74-9B3C6588DA90}" type="presParOf" srcId="{E6ADC14F-ED33-4992-9938-4B3F46FA2652}" destId="{60C4DA6B-BC59-4BD7-9078-59B0C7B16E06}" srcOrd="1" destOrd="0" presId="urn:microsoft.com/office/officeart/2005/8/layout/pList1"/>
    <dgm:cxn modelId="{02D0D44F-FAFB-4A88-BB9B-49C742CB6B15}" type="presParOf" srcId="{88676A5D-8F95-4CF7-B89A-D99594BC9462}" destId="{D2D8C708-A103-4A7B-BF85-82AE90422BC9}" srcOrd="1" destOrd="0" presId="urn:microsoft.com/office/officeart/2005/8/layout/pList1"/>
    <dgm:cxn modelId="{B4336504-2EC2-4F05-B699-EDF856121696}" type="presParOf" srcId="{88676A5D-8F95-4CF7-B89A-D99594BC9462}" destId="{3470F1A5-BDB0-4531-A408-11F4FC1E9AD0}" srcOrd="2" destOrd="0" presId="urn:microsoft.com/office/officeart/2005/8/layout/pList1"/>
    <dgm:cxn modelId="{0BFBF212-48DF-4722-A973-9F9B6C274C7F}" type="presParOf" srcId="{3470F1A5-BDB0-4531-A408-11F4FC1E9AD0}" destId="{5077D272-0284-40E8-9B6B-47070D2A435A}" srcOrd="0" destOrd="0" presId="urn:microsoft.com/office/officeart/2005/8/layout/pList1"/>
    <dgm:cxn modelId="{755F2497-7CE3-4DF0-B13C-69C5F2C9D953}" type="presParOf" srcId="{3470F1A5-BDB0-4531-A408-11F4FC1E9AD0}" destId="{F5210E10-2B15-4358-9F4C-559B211C081F}" srcOrd="1" destOrd="0" presId="urn:microsoft.com/office/officeart/2005/8/layout/pList1"/>
    <dgm:cxn modelId="{0152A3F1-7E67-43C9-80BF-C4C8F7134B1B}" type="presParOf" srcId="{88676A5D-8F95-4CF7-B89A-D99594BC9462}" destId="{32DB811B-4138-449D-8E81-74506BAC32A3}" srcOrd="3" destOrd="0" presId="urn:microsoft.com/office/officeart/2005/8/layout/pList1"/>
    <dgm:cxn modelId="{988DA4CB-EE28-4B08-829B-E259E1E80BC3}" type="presParOf" srcId="{88676A5D-8F95-4CF7-B89A-D99594BC9462}" destId="{1D6AE372-C02E-411D-B874-37EF9D105111}" srcOrd="4" destOrd="0" presId="urn:microsoft.com/office/officeart/2005/8/layout/pList1"/>
    <dgm:cxn modelId="{D86E6E25-F363-432B-B076-A4A10C0BEE52}" type="presParOf" srcId="{1D6AE372-C02E-411D-B874-37EF9D105111}" destId="{B898616A-D97A-4A0E-A29B-2D14C898C2D5}" srcOrd="0" destOrd="0" presId="urn:microsoft.com/office/officeart/2005/8/layout/pList1"/>
    <dgm:cxn modelId="{7CD112E8-50CE-41D4-8BD8-A8D950A76849}" type="presParOf" srcId="{1D6AE372-C02E-411D-B874-37EF9D105111}" destId="{1E44D6B3-1EA7-4E5A-AA66-69473B3C690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1E20CB-FB90-4C9F-A850-EF9EBE7FD41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EE428A7B-951B-4E0E-9469-214DC317C892}">
      <dgm:prSet phldrT="[Κείμενο]"/>
      <dgm:spPr/>
      <dgm:t>
        <a:bodyPr/>
        <a:lstStyle/>
        <a:p>
          <a:r>
            <a:rPr lang="en-US" dirty="0" err="1"/>
            <a:t>Robofarm</a:t>
          </a:r>
          <a:endParaRPr lang="el-GR" dirty="0"/>
        </a:p>
      </dgm:t>
    </dgm:pt>
    <dgm:pt modelId="{C2116D35-9F48-4FE3-93F5-385FD911477F}" type="parTrans" cxnId="{DF269B25-E451-4088-A54A-BCDE845E1B2F}">
      <dgm:prSet/>
      <dgm:spPr/>
      <dgm:t>
        <a:bodyPr/>
        <a:lstStyle/>
        <a:p>
          <a:endParaRPr lang="el-GR"/>
        </a:p>
      </dgm:t>
    </dgm:pt>
    <dgm:pt modelId="{DF2D4941-BDAB-4BA6-8BA9-6F3B7E5BFAED}" type="sibTrans" cxnId="{DF269B25-E451-4088-A54A-BCDE845E1B2F}">
      <dgm:prSet/>
      <dgm:spPr/>
      <dgm:t>
        <a:bodyPr/>
        <a:lstStyle/>
        <a:p>
          <a:endParaRPr lang="el-GR"/>
        </a:p>
      </dgm:t>
    </dgm:pt>
    <dgm:pt modelId="{38481C43-C973-4E54-9871-E55FF9FAD471}">
      <dgm:prSet phldrT="[Κείμενο]"/>
      <dgm:spPr/>
      <dgm:t>
        <a:bodyPr/>
        <a:lstStyle/>
        <a:p>
          <a:r>
            <a:rPr lang="el-GR" dirty="0"/>
            <a:t>Μετρήσεις</a:t>
          </a:r>
        </a:p>
      </dgm:t>
    </dgm:pt>
    <dgm:pt modelId="{D1CEC4D1-2B41-4A36-9D06-99DBFFF58507}" type="parTrans" cxnId="{5B427143-E689-4AD5-A89B-CE78B267C666}">
      <dgm:prSet/>
      <dgm:spPr/>
      <dgm:t>
        <a:bodyPr/>
        <a:lstStyle/>
        <a:p>
          <a:endParaRPr lang="el-GR"/>
        </a:p>
      </dgm:t>
    </dgm:pt>
    <dgm:pt modelId="{3F08EAB2-4D85-42E1-B1AB-75C5F985D82C}" type="sibTrans" cxnId="{5B427143-E689-4AD5-A89B-CE78B267C666}">
      <dgm:prSet/>
      <dgm:spPr/>
      <dgm:t>
        <a:bodyPr/>
        <a:lstStyle/>
        <a:p>
          <a:endParaRPr lang="el-GR"/>
        </a:p>
      </dgm:t>
    </dgm:pt>
    <dgm:pt modelId="{064C5CB8-19C3-46AA-89FF-84F0C6BF67CC}">
      <dgm:prSet phldrT="[Κείμενο]"/>
      <dgm:spPr/>
      <dgm:t>
        <a:bodyPr/>
        <a:lstStyle/>
        <a:p>
          <a:r>
            <a:rPr lang="el-GR" dirty="0"/>
            <a:t>Αντλίες</a:t>
          </a:r>
        </a:p>
      </dgm:t>
    </dgm:pt>
    <dgm:pt modelId="{8AE08E58-F5E2-4C2A-84D5-F2B4FF09F92E}" type="parTrans" cxnId="{AB80B6D0-26F4-4265-9483-AC47D8EAA61F}">
      <dgm:prSet/>
      <dgm:spPr/>
      <dgm:t>
        <a:bodyPr/>
        <a:lstStyle/>
        <a:p>
          <a:endParaRPr lang="el-GR"/>
        </a:p>
      </dgm:t>
    </dgm:pt>
    <dgm:pt modelId="{2E3FF1FF-FEDD-43B7-901E-1D71B3FE097A}" type="sibTrans" cxnId="{AB80B6D0-26F4-4265-9483-AC47D8EAA61F}">
      <dgm:prSet/>
      <dgm:spPr/>
      <dgm:t>
        <a:bodyPr/>
        <a:lstStyle/>
        <a:p>
          <a:endParaRPr lang="el-GR"/>
        </a:p>
      </dgm:t>
    </dgm:pt>
    <dgm:pt modelId="{22912536-A20E-446C-A9C2-EC9CF55D91E9}">
      <dgm:prSet phldrT="[Κείμενο]"/>
      <dgm:spPr/>
      <dgm:t>
        <a:bodyPr/>
        <a:lstStyle/>
        <a:p>
          <a:r>
            <a:rPr lang="el-GR" dirty="0"/>
            <a:t>Κίνηση</a:t>
          </a:r>
        </a:p>
      </dgm:t>
    </dgm:pt>
    <dgm:pt modelId="{D4BA5534-8F1C-4C18-9600-FA2B464DCF4F}" type="parTrans" cxnId="{55B063C5-7CED-43C5-B6DE-41180F6608CF}">
      <dgm:prSet/>
      <dgm:spPr/>
      <dgm:t>
        <a:bodyPr/>
        <a:lstStyle/>
        <a:p>
          <a:endParaRPr lang="el-GR"/>
        </a:p>
      </dgm:t>
    </dgm:pt>
    <dgm:pt modelId="{3DA80C3E-9C2C-43B9-B4F2-5A49DE6CEDD0}" type="sibTrans" cxnId="{55B063C5-7CED-43C5-B6DE-41180F6608CF}">
      <dgm:prSet/>
      <dgm:spPr/>
      <dgm:t>
        <a:bodyPr/>
        <a:lstStyle/>
        <a:p>
          <a:endParaRPr lang="el-GR"/>
        </a:p>
      </dgm:t>
    </dgm:pt>
    <dgm:pt modelId="{14A2A6C0-8767-450C-A367-660F56822360}">
      <dgm:prSet phldrT="[Κείμενο]"/>
      <dgm:spPr/>
      <dgm:t>
        <a:bodyPr/>
        <a:lstStyle/>
        <a:p>
          <a:r>
            <a:rPr lang="el-GR" dirty="0" err="1"/>
            <a:t>Σκανάρισμα</a:t>
          </a:r>
          <a:endParaRPr lang="el-GR" dirty="0"/>
        </a:p>
      </dgm:t>
    </dgm:pt>
    <dgm:pt modelId="{D6167A2B-82FB-40E2-ADD1-5C2543EC2731}" type="parTrans" cxnId="{03AF8A3D-C1F5-4732-89B4-D7610627B71E}">
      <dgm:prSet/>
      <dgm:spPr/>
      <dgm:t>
        <a:bodyPr/>
        <a:lstStyle/>
        <a:p>
          <a:endParaRPr lang="el-GR"/>
        </a:p>
      </dgm:t>
    </dgm:pt>
    <dgm:pt modelId="{C2459113-8188-466F-AB5A-856AE9AB350D}" type="sibTrans" cxnId="{03AF8A3D-C1F5-4732-89B4-D7610627B71E}">
      <dgm:prSet/>
      <dgm:spPr/>
      <dgm:t>
        <a:bodyPr/>
        <a:lstStyle/>
        <a:p>
          <a:endParaRPr lang="el-GR"/>
        </a:p>
      </dgm:t>
    </dgm:pt>
    <dgm:pt modelId="{C431EC8E-6BE5-4DEC-BE5C-3B3C177715A1}">
      <dgm:prSet phldrT="[Κείμενο]"/>
      <dgm:spPr/>
      <dgm:t>
        <a:bodyPr/>
        <a:lstStyle/>
        <a:p>
          <a:r>
            <a:rPr lang="el-GR" dirty="0"/>
            <a:t>Εφαρμογή υπολογιστή</a:t>
          </a:r>
        </a:p>
      </dgm:t>
    </dgm:pt>
    <dgm:pt modelId="{01436F00-4D77-4141-9A46-46BF57B12FB7}" type="parTrans" cxnId="{80696C63-DFBD-42C5-8166-182A74A6ECD5}">
      <dgm:prSet/>
      <dgm:spPr/>
      <dgm:t>
        <a:bodyPr/>
        <a:lstStyle/>
        <a:p>
          <a:endParaRPr lang="el-GR"/>
        </a:p>
      </dgm:t>
    </dgm:pt>
    <dgm:pt modelId="{10E97B5F-1AAE-47D5-9A3A-F3F2C2268C01}" type="sibTrans" cxnId="{80696C63-DFBD-42C5-8166-182A74A6ECD5}">
      <dgm:prSet/>
      <dgm:spPr/>
      <dgm:t>
        <a:bodyPr/>
        <a:lstStyle/>
        <a:p>
          <a:endParaRPr lang="el-GR"/>
        </a:p>
      </dgm:t>
    </dgm:pt>
    <dgm:pt modelId="{926461E1-5937-46AA-9DA0-9DB028DFFB78}">
      <dgm:prSet phldrT="[Κείμενο]"/>
      <dgm:spPr/>
      <dgm:t>
        <a:bodyPr/>
        <a:lstStyle/>
        <a:p>
          <a:r>
            <a:rPr lang="el-GR" dirty="0" err="1"/>
            <a:t>Σκανάρισμα</a:t>
          </a:r>
          <a:endParaRPr lang="el-GR" dirty="0"/>
        </a:p>
      </dgm:t>
    </dgm:pt>
    <dgm:pt modelId="{B5647FDC-84CB-4870-9359-A354E738BA53}" type="parTrans" cxnId="{194E735D-79F4-451F-9DCD-6650BF8596E3}">
      <dgm:prSet/>
      <dgm:spPr/>
      <dgm:t>
        <a:bodyPr/>
        <a:lstStyle/>
        <a:p>
          <a:endParaRPr lang="el-GR"/>
        </a:p>
      </dgm:t>
    </dgm:pt>
    <dgm:pt modelId="{00FD2B46-4679-4047-B26E-F8B89250AA30}" type="sibTrans" cxnId="{194E735D-79F4-451F-9DCD-6650BF8596E3}">
      <dgm:prSet/>
      <dgm:spPr/>
      <dgm:t>
        <a:bodyPr/>
        <a:lstStyle/>
        <a:p>
          <a:endParaRPr lang="el-GR"/>
        </a:p>
      </dgm:t>
    </dgm:pt>
    <dgm:pt modelId="{04D3205A-3D07-4A31-AFD6-23F9C821D320}">
      <dgm:prSet phldrT="[Κείμενο]"/>
      <dgm:spPr/>
      <dgm:t>
        <a:bodyPr/>
        <a:lstStyle/>
        <a:p>
          <a:r>
            <a:rPr lang="el-GR" dirty="0"/>
            <a:t>Τηλεκατεύθυνση</a:t>
          </a:r>
        </a:p>
      </dgm:t>
    </dgm:pt>
    <dgm:pt modelId="{9B23D6A3-0791-4835-A4F6-F049105BB5D4}" type="parTrans" cxnId="{C9D2BCDA-F008-4071-BDED-771B41F431F3}">
      <dgm:prSet/>
      <dgm:spPr/>
      <dgm:t>
        <a:bodyPr/>
        <a:lstStyle/>
        <a:p>
          <a:endParaRPr lang="el-GR"/>
        </a:p>
      </dgm:t>
    </dgm:pt>
    <dgm:pt modelId="{3277095E-DBAA-46C0-88AD-6892E72FDB94}" type="sibTrans" cxnId="{C9D2BCDA-F008-4071-BDED-771B41F431F3}">
      <dgm:prSet/>
      <dgm:spPr/>
      <dgm:t>
        <a:bodyPr/>
        <a:lstStyle/>
        <a:p>
          <a:endParaRPr lang="el-GR"/>
        </a:p>
      </dgm:t>
    </dgm:pt>
    <dgm:pt modelId="{E98D1191-EC08-470D-93F6-0C9721800BBA}" type="pres">
      <dgm:prSet presAssocID="{441E20CB-FB90-4C9F-A850-EF9EBE7FD41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B88CF69-091A-4DD9-B8D3-40AF51EF01BC}" type="pres">
      <dgm:prSet presAssocID="{EE428A7B-951B-4E0E-9469-214DC317C892}" presName="hierRoot1" presStyleCnt="0">
        <dgm:presLayoutVars>
          <dgm:hierBranch val="init"/>
        </dgm:presLayoutVars>
      </dgm:prSet>
      <dgm:spPr/>
    </dgm:pt>
    <dgm:pt modelId="{A7680AC7-3F28-4557-B9D4-99AC04634E25}" type="pres">
      <dgm:prSet presAssocID="{EE428A7B-951B-4E0E-9469-214DC317C892}" presName="rootComposite1" presStyleCnt="0"/>
      <dgm:spPr/>
    </dgm:pt>
    <dgm:pt modelId="{22E0E6C2-4946-4626-94B9-6F57B4E7438C}" type="pres">
      <dgm:prSet presAssocID="{EE428A7B-951B-4E0E-9469-214DC317C892}" presName="rootText1" presStyleLbl="node0" presStyleIdx="0" presStyleCnt="1">
        <dgm:presLayoutVars>
          <dgm:chPref val="3"/>
        </dgm:presLayoutVars>
      </dgm:prSet>
      <dgm:spPr/>
    </dgm:pt>
    <dgm:pt modelId="{CF284232-70EB-4855-AB7F-9CF90B60F541}" type="pres">
      <dgm:prSet presAssocID="{EE428A7B-951B-4E0E-9469-214DC317C892}" presName="rootConnector1" presStyleLbl="node1" presStyleIdx="0" presStyleCnt="0"/>
      <dgm:spPr/>
    </dgm:pt>
    <dgm:pt modelId="{F61316DC-8E91-4600-A04C-825997AD1B08}" type="pres">
      <dgm:prSet presAssocID="{EE428A7B-951B-4E0E-9469-214DC317C892}" presName="hierChild2" presStyleCnt="0"/>
      <dgm:spPr/>
    </dgm:pt>
    <dgm:pt modelId="{C93E039F-BCA8-4AA5-A107-0A1F8A1ABADF}" type="pres">
      <dgm:prSet presAssocID="{D1CEC4D1-2B41-4A36-9D06-99DBFFF58507}" presName="Name37" presStyleLbl="parChTrans1D2" presStyleIdx="0" presStyleCnt="5"/>
      <dgm:spPr/>
    </dgm:pt>
    <dgm:pt modelId="{74CC7E6C-F830-430F-9000-67F5C1CBB700}" type="pres">
      <dgm:prSet presAssocID="{38481C43-C973-4E54-9871-E55FF9FAD471}" presName="hierRoot2" presStyleCnt="0">
        <dgm:presLayoutVars>
          <dgm:hierBranch val="init"/>
        </dgm:presLayoutVars>
      </dgm:prSet>
      <dgm:spPr/>
    </dgm:pt>
    <dgm:pt modelId="{2F8A97A2-8CB7-47CC-8889-3F2F19549873}" type="pres">
      <dgm:prSet presAssocID="{38481C43-C973-4E54-9871-E55FF9FAD471}" presName="rootComposite" presStyleCnt="0"/>
      <dgm:spPr/>
    </dgm:pt>
    <dgm:pt modelId="{307ABA74-75E5-4189-84A2-8CD1B780E35E}" type="pres">
      <dgm:prSet presAssocID="{38481C43-C973-4E54-9871-E55FF9FAD471}" presName="rootText" presStyleLbl="node2" presStyleIdx="0" presStyleCnt="5">
        <dgm:presLayoutVars>
          <dgm:chPref val="3"/>
        </dgm:presLayoutVars>
      </dgm:prSet>
      <dgm:spPr/>
    </dgm:pt>
    <dgm:pt modelId="{54764ED5-F306-45A4-A1DC-8DB15BAFCB90}" type="pres">
      <dgm:prSet presAssocID="{38481C43-C973-4E54-9871-E55FF9FAD471}" presName="rootConnector" presStyleLbl="node2" presStyleIdx="0" presStyleCnt="5"/>
      <dgm:spPr/>
    </dgm:pt>
    <dgm:pt modelId="{76BF95A5-C85D-4EE7-862F-A0C761C81752}" type="pres">
      <dgm:prSet presAssocID="{38481C43-C973-4E54-9871-E55FF9FAD471}" presName="hierChild4" presStyleCnt="0"/>
      <dgm:spPr/>
    </dgm:pt>
    <dgm:pt modelId="{7B275709-2390-46ED-B110-9AFF664A66AA}" type="pres">
      <dgm:prSet presAssocID="{38481C43-C973-4E54-9871-E55FF9FAD471}" presName="hierChild5" presStyleCnt="0"/>
      <dgm:spPr/>
    </dgm:pt>
    <dgm:pt modelId="{71A50B30-5AC8-4AD8-92A5-E60CADCF32C1}" type="pres">
      <dgm:prSet presAssocID="{8AE08E58-F5E2-4C2A-84D5-F2B4FF09F92E}" presName="Name37" presStyleLbl="parChTrans1D2" presStyleIdx="1" presStyleCnt="5"/>
      <dgm:spPr/>
    </dgm:pt>
    <dgm:pt modelId="{2EAFA76C-39EC-49FE-A8E4-42FDCF664AB8}" type="pres">
      <dgm:prSet presAssocID="{064C5CB8-19C3-46AA-89FF-84F0C6BF67CC}" presName="hierRoot2" presStyleCnt="0">
        <dgm:presLayoutVars>
          <dgm:hierBranch val="init"/>
        </dgm:presLayoutVars>
      </dgm:prSet>
      <dgm:spPr/>
    </dgm:pt>
    <dgm:pt modelId="{A62BB038-58E3-4524-B091-93921ECB0C98}" type="pres">
      <dgm:prSet presAssocID="{064C5CB8-19C3-46AA-89FF-84F0C6BF67CC}" presName="rootComposite" presStyleCnt="0"/>
      <dgm:spPr/>
    </dgm:pt>
    <dgm:pt modelId="{F114BF65-1792-4F4C-9BC1-47954D7EC013}" type="pres">
      <dgm:prSet presAssocID="{064C5CB8-19C3-46AA-89FF-84F0C6BF67CC}" presName="rootText" presStyleLbl="node2" presStyleIdx="1" presStyleCnt="5">
        <dgm:presLayoutVars>
          <dgm:chPref val="3"/>
        </dgm:presLayoutVars>
      </dgm:prSet>
      <dgm:spPr/>
    </dgm:pt>
    <dgm:pt modelId="{CC597328-EA32-4754-9EDF-F3934B09A051}" type="pres">
      <dgm:prSet presAssocID="{064C5CB8-19C3-46AA-89FF-84F0C6BF67CC}" presName="rootConnector" presStyleLbl="node2" presStyleIdx="1" presStyleCnt="5"/>
      <dgm:spPr/>
    </dgm:pt>
    <dgm:pt modelId="{A5A00D83-3AB2-4C73-AFCF-DD72A5FE8934}" type="pres">
      <dgm:prSet presAssocID="{064C5CB8-19C3-46AA-89FF-84F0C6BF67CC}" presName="hierChild4" presStyleCnt="0"/>
      <dgm:spPr/>
    </dgm:pt>
    <dgm:pt modelId="{4BFB9086-8671-46C8-B441-BD9EC31E9B24}" type="pres">
      <dgm:prSet presAssocID="{064C5CB8-19C3-46AA-89FF-84F0C6BF67CC}" presName="hierChild5" presStyleCnt="0"/>
      <dgm:spPr/>
    </dgm:pt>
    <dgm:pt modelId="{84A7C2EC-350D-4E67-B307-9BC398D056AB}" type="pres">
      <dgm:prSet presAssocID="{D4BA5534-8F1C-4C18-9600-FA2B464DCF4F}" presName="Name37" presStyleLbl="parChTrans1D2" presStyleIdx="2" presStyleCnt="5"/>
      <dgm:spPr/>
    </dgm:pt>
    <dgm:pt modelId="{C6E1676D-D4FF-439A-9D54-89B96499F2CB}" type="pres">
      <dgm:prSet presAssocID="{22912536-A20E-446C-A9C2-EC9CF55D91E9}" presName="hierRoot2" presStyleCnt="0">
        <dgm:presLayoutVars>
          <dgm:hierBranch val="init"/>
        </dgm:presLayoutVars>
      </dgm:prSet>
      <dgm:spPr/>
    </dgm:pt>
    <dgm:pt modelId="{0E4D25A1-20CA-4D45-AF43-075C8CD41113}" type="pres">
      <dgm:prSet presAssocID="{22912536-A20E-446C-A9C2-EC9CF55D91E9}" presName="rootComposite" presStyleCnt="0"/>
      <dgm:spPr/>
    </dgm:pt>
    <dgm:pt modelId="{34632295-7A7F-48F0-AD60-6FEC61710C00}" type="pres">
      <dgm:prSet presAssocID="{22912536-A20E-446C-A9C2-EC9CF55D91E9}" presName="rootText" presStyleLbl="node2" presStyleIdx="2" presStyleCnt="5">
        <dgm:presLayoutVars>
          <dgm:chPref val="3"/>
        </dgm:presLayoutVars>
      </dgm:prSet>
      <dgm:spPr/>
    </dgm:pt>
    <dgm:pt modelId="{97BB9891-0252-40C4-9AC6-0360709F5E35}" type="pres">
      <dgm:prSet presAssocID="{22912536-A20E-446C-A9C2-EC9CF55D91E9}" presName="rootConnector" presStyleLbl="node2" presStyleIdx="2" presStyleCnt="5"/>
      <dgm:spPr/>
    </dgm:pt>
    <dgm:pt modelId="{7DB8F5D1-5C86-47C1-99EB-95FC390AF041}" type="pres">
      <dgm:prSet presAssocID="{22912536-A20E-446C-A9C2-EC9CF55D91E9}" presName="hierChild4" presStyleCnt="0"/>
      <dgm:spPr/>
    </dgm:pt>
    <dgm:pt modelId="{D7489E73-CF54-4511-BE00-48680A3F4065}" type="pres">
      <dgm:prSet presAssocID="{B5647FDC-84CB-4870-9359-A354E738BA53}" presName="Name37" presStyleLbl="parChTrans1D3" presStyleIdx="0" presStyleCnt="2"/>
      <dgm:spPr/>
    </dgm:pt>
    <dgm:pt modelId="{418157D3-AED5-4278-8642-E59CA75F603A}" type="pres">
      <dgm:prSet presAssocID="{926461E1-5937-46AA-9DA0-9DB028DFFB78}" presName="hierRoot2" presStyleCnt="0">
        <dgm:presLayoutVars>
          <dgm:hierBranch val="init"/>
        </dgm:presLayoutVars>
      </dgm:prSet>
      <dgm:spPr/>
    </dgm:pt>
    <dgm:pt modelId="{32831366-251F-4A2A-A012-E2A5FAD28366}" type="pres">
      <dgm:prSet presAssocID="{926461E1-5937-46AA-9DA0-9DB028DFFB78}" presName="rootComposite" presStyleCnt="0"/>
      <dgm:spPr/>
    </dgm:pt>
    <dgm:pt modelId="{71009FAB-B575-4768-A5BF-E638572117DA}" type="pres">
      <dgm:prSet presAssocID="{926461E1-5937-46AA-9DA0-9DB028DFFB78}" presName="rootText" presStyleLbl="node3" presStyleIdx="0" presStyleCnt="2">
        <dgm:presLayoutVars>
          <dgm:chPref val="3"/>
        </dgm:presLayoutVars>
      </dgm:prSet>
      <dgm:spPr/>
    </dgm:pt>
    <dgm:pt modelId="{BFFAE87A-A75D-4CA5-A479-8FFDE0312307}" type="pres">
      <dgm:prSet presAssocID="{926461E1-5937-46AA-9DA0-9DB028DFFB78}" presName="rootConnector" presStyleLbl="node3" presStyleIdx="0" presStyleCnt="2"/>
      <dgm:spPr/>
    </dgm:pt>
    <dgm:pt modelId="{4DBD69D1-AB40-48F9-8C60-1FDA5B7AF56F}" type="pres">
      <dgm:prSet presAssocID="{926461E1-5937-46AA-9DA0-9DB028DFFB78}" presName="hierChild4" presStyleCnt="0"/>
      <dgm:spPr/>
    </dgm:pt>
    <dgm:pt modelId="{D52D1571-7FF4-4263-89A5-C6FEF0C8B3A8}" type="pres">
      <dgm:prSet presAssocID="{926461E1-5937-46AA-9DA0-9DB028DFFB78}" presName="hierChild5" presStyleCnt="0"/>
      <dgm:spPr/>
    </dgm:pt>
    <dgm:pt modelId="{CD4B3E1F-4C81-4496-810D-A4F52506361A}" type="pres">
      <dgm:prSet presAssocID="{9B23D6A3-0791-4835-A4F6-F049105BB5D4}" presName="Name37" presStyleLbl="parChTrans1D3" presStyleIdx="1" presStyleCnt="2"/>
      <dgm:spPr/>
    </dgm:pt>
    <dgm:pt modelId="{C05402D1-EFEE-449D-A50C-246A0F138854}" type="pres">
      <dgm:prSet presAssocID="{04D3205A-3D07-4A31-AFD6-23F9C821D320}" presName="hierRoot2" presStyleCnt="0">
        <dgm:presLayoutVars>
          <dgm:hierBranch val="init"/>
        </dgm:presLayoutVars>
      </dgm:prSet>
      <dgm:spPr/>
    </dgm:pt>
    <dgm:pt modelId="{740F1B8F-C8B3-4D5F-A575-E44444833930}" type="pres">
      <dgm:prSet presAssocID="{04D3205A-3D07-4A31-AFD6-23F9C821D320}" presName="rootComposite" presStyleCnt="0"/>
      <dgm:spPr/>
    </dgm:pt>
    <dgm:pt modelId="{7FD9F1C0-911C-4C71-A3EB-84A3AFBC754B}" type="pres">
      <dgm:prSet presAssocID="{04D3205A-3D07-4A31-AFD6-23F9C821D320}" presName="rootText" presStyleLbl="node3" presStyleIdx="1" presStyleCnt="2">
        <dgm:presLayoutVars>
          <dgm:chPref val="3"/>
        </dgm:presLayoutVars>
      </dgm:prSet>
      <dgm:spPr/>
    </dgm:pt>
    <dgm:pt modelId="{5DEE875E-0E97-44B2-BB13-64B379DED21F}" type="pres">
      <dgm:prSet presAssocID="{04D3205A-3D07-4A31-AFD6-23F9C821D320}" presName="rootConnector" presStyleLbl="node3" presStyleIdx="1" presStyleCnt="2"/>
      <dgm:spPr/>
    </dgm:pt>
    <dgm:pt modelId="{FEAC2A18-5EB4-494E-988B-EE9BFECFB6B4}" type="pres">
      <dgm:prSet presAssocID="{04D3205A-3D07-4A31-AFD6-23F9C821D320}" presName="hierChild4" presStyleCnt="0"/>
      <dgm:spPr/>
    </dgm:pt>
    <dgm:pt modelId="{534D50FB-02C3-4A03-B47A-2BF5508E66D9}" type="pres">
      <dgm:prSet presAssocID="{04D3205A-3D07-4A31-AFD6-23F9C821D320}" presName="hierChild5" presStyleCnt="0"/>
      <dgm:spPr/>
    </dgm:pt>
    <dgm:pt modelId="{009CD56F-4579-45D7-B2A4-6A6135E60847}" type="pres">
      <dgm:prSet presAssocID="{22912536-A20E-446C-A9C2-EC9CF55D91E9}" presName="hierChild5" presStyleCnt="0"/>
      <dgm:spPr/>
    </dgm:pt>
    <dgm:pt modelId="{1E82978C-FB5B-4D4E-8D95-6D32C07188C7}" type="pres">
      <dgm:prSet presAssocID="{D6167A2B-82FB-40E2-ADD1-5C2543EC2731}" presName="Name37" presStyleLbl="parChTrans1D2" presStyleIdx="3" presStyleCnt="5"/>
      <dgm:spPr/>
    </dgm:pt>
    <dgm:pt modelId="{7489CEC1-8E8B-458E-B441-812606F672A2}" type="pres">
      <dgm:prSet presAssocID="{14A2A6C0-8767-450C-A367-660F56822360}" presName="hierRoot2" presStyleCnt="0">
        <dgm:presLayoutVars>
          <dgm:hierBranch val="init"/>
        </dgm:presLayoutVars>
      </dgm:prSet>
      <dgm:spPr/>
    </dgm:pt>
    <dgm:pt modelId="{A06C36EE-C902-4E23-BF5B-70975CD14AC8}" type="pres">
      <dgm:prSet presAssocID="{14A2A6C0-8767-450C-A367-660F56822360}" presName="rootComposite" presStyleCnt="0"/>
      <dgm:spPr/>
    </dgm:pt>
    <dgm:pt modelId="{B37812EF-4FE8-4F6A-BD42-36B45D20A86F}" type="pres">
      <dgm:prSet presAssocID="{14A2A6C0-8767-450C-A367-660F56822360}" presName="rootText" presStyleLbl="node2" presStyleIdx="3" presStyleCnt="5">
        <dgm:presLayoutVars>
          <dgm:chPref val="3"/>
        </dgm:presLayoutVars>
      </dgm:prSet>
      <dgm:spPr/>
    </dgm:pt>
    <dgm:pt modelId="{A9DEA9D6-4B5A-458B-96C9-D763A1743849}" type="pres">
      <dgm:prSet presAssocID="{14A2A6C0-8767-450C-A367-660F56822360}" presName="rootConnector" presStyleLbl="node2" presStyleIdx="3" presStyleCnt="5"/>
      <dgm:spPr/>
    </dgm:pt>
    <dgm:pt modelId="{1D978516-8D88-492D-8930-D7123A509FDE}" type="pres">
      <dgm:prSet presAssocID="{14A2A6C0-8767-450C-A367-660F56822360}" presName="hierChild4" presStyleCnt="0"/>
      <dgm:spPr/>
    </dgm:pt>
    <dgm:pt modelId="{56E358F1-CFA9-4080-AD20-B8515A5511AE}" type="pres">
      <dgm:prSet presAssocID="{14A2A6C0-8767-450C-A367-660F56822360}" presName="hierChild5" presStyleCnt="0"/>
      <dgm:spPr/>
    </dgm:pt>
    <dgm:pt modelId="{364FF469-BFF6-46D4-B260-4220380A6513}" type="pres">
      <dgm:prSet presAssocID="{01436F00-4D77-4141-9A46-46BF57B12FB7}" presName="Name37" presStyleLbl="parChTrans1D2" presStyleIdx="4" presStyleCnt="5"/>
      <dgm:spPr/>
    </dgm:pt>
    <dgm:pt modelId="{722692CA-DAE1-4B9D-8F54-8B0D6EF45238}" type="pres">
      <dgm:prSet presAssocID="{C431EC8E-6BE5-4DEC-BE5C-3B3C177715A1}" presName="hierRoot2" presStyleCnt="0">
        <dgm:presLayoutVars>
          <dgm:hierBranch val="init"/>
        </dgm:presLayoutVars>
      </dgm:prSet>
      <dgm:spPr/>
    </dgm:pt>
    <dgm:pt modelId="{8473176D-382C-4F67-8A63-0A574CDF1129}" type="pres">
      <dgm:prSet presAssocID="{C431EC8E-6BE5-4DEC-BE5C-3B3C177715A1}" presName="rootComposite" presStyleCnt="0"/>
      <dgm:spPr/>
    </dgm:pt>
    <dgm:pt modelId="{ED79D749-6E70-45A6-B92B-9A35665666B8}" type="pres">
      <dgm:prSet presAssocID="{C431EC8E-6BE5-4DEC-BE5C-3B3C177715A1}" presName="rootText" presStyleLbl="node2" presStyleIdx="4" presStyleCnt="5">
        <dgm:presLayoutVars>
          <dgm:chPref val="3"/>
        </dgm:presLayoutVars>
      </dgm:prSet>
      <dgm:spPr/>
    </dgm:pt>
    <dgm:pt modelId="{E80ADBC2-3239-42AF-8021-CC5C561E8DDA}" type="pres">
      <dgm:prSet presAssocID="{C431EC8E-6BE5-4DEC-BE5C-3B3C177715A1}" presName="rootConnector" presStyleLbl="node2" presStyleIdx="4" presStyleCnt="5"/>
      <dgm:spPr/>
    </dgm:pt>
    <dgm:pt modelId="{50155360-39DE-4C87-BDC5-D54063302484}" type="pres">
      <dgm:prSet presAssocID="{C431EC8E-6BE5-4DEC-BE5C-3B3C177715A1}" presName="hierChild4" presStyleCnt="0"/>
      <dgm:spPr/>
    </dgm:pt>
    <dgm:pt modelId="{1F2C06C5-220D-4E8B-8969-59ACDADA6AEF}" type="pres">
      <dgm:prSet presAssocID="{C431EC8E-6BE5-4DEC-BE5C-3B3C177715A1}" presName="hierChild5" presStyleCnt="0"/>
      <dgm:spPr/>
    </dgm:pt>
    <dgm:pt modelId="{D9D33D4E-C6E0-48D8-A100-A554C0481FFF}" type="pres">
      <dgm:prSet presAssocID="{EE428A7B-951B-4E0E-9469-214DC317C892}" presName="hierChild3" presStyleCnt="0"/>
      <dgm:spPr/>
    </dgm:pt>
  </dgm:ptLst>
  <dgm:cxnLst>
    <dgm:cxn modelId="{BA62BA0A-AB1C-4FAD-8D10-8C2A14142529}" type="presOf" srcId="{064C5CB8-19C3-46AA-89FF-84F0C6BF67CC}" destId="{CC597328-EA32-4754-9EDF-F3934B09A051}" srcOrd="1" destOrd="0" presId="urn:microsoft.com/office/officeart/2005/8/layout/orgChart1"/>
    <dgm:cxn modelId="{D9387013-CC90-4763-8F15-ED63A1F89BFE}" type="presOf" srcId="{9B23D6A3-0791-4835-A4F6-F049105BB5D4}" destId="{CD4B3E1F-4C81-4496-810D-A4F52506361A}" srcOrd="0" destOrd="0" presId="urn:microsoft.com/office/officeart/2005/8/layout/orgChart1"/>
    <dgm:cxn modelId="{71DACB1A-5C19-4D7D-B9C2-C3DC8D3AA6D4}" type="presOf" srcId="{04D3205A-3D07-4A31-AFD6-23F9C821D320}" destId="{5DEE875E-0E97-44B2-BB13-64B379DED21F}" srcOrd="1" destOrd="0" presId="urn:microsoft.com/office/officeart/2005/8/layout/orgChart1"/>
    <dgm:cxn modelId="{68DE3720-D715-4323-8B0E-014E4531C84D}" type="presOf" srcId="{D4BA5534-8F1C-4C18-9600-FA2B464DCF4F}" destId="{84A7C2EC-350D-4E67-B307-9BC398D056AB}" srcOrd="0" destOrd="0" presId="urn:microsoft.com/office/officeart/2005/8/layout/orgChart1"/>
    <dgm:cxn modelId="{EF2E0424-82A0-46D3-BCDA-7028E2F39BF2}" type="presOf" srcId="{22912536-A20E-446C-A9C2-EC9CF55D91E9}" destId="{97BB9891-0252-40C4-9AC6-0360709F5E35}" srcOrd="1" destOrd="0" presId="urn:microsoft.com/office/officeart/2005/8/layout/orgChart1"/>
    <dgm:cxn modelId="{DF269B25-E451-4088-A54A-BCDE845E1B2F}" srcId="{441E20CB-FB90-4C9F-A850-EF9EBE7FD413}" destId="{EE428A7B-951B-4E0E-9469-214DC317C892}" srcOrd="0" destOrd="0" parTransId="{C2116D35-9F48-4FE3-93F5-385FD911477F}" sibTransId="{DF2D4941-BDAB-4BA6-8BA9-6F3B7E5BFAED}"/>
    <dgm:cxn modelId="{A4C90427-7DC5-4CE0-96B8-9FE2A0960A01}" type="presOf" srcId="{01436F00-4D77-4141-9A46-46BF57B12FB7}" destId="{364FF469-BFF6-46D4-B260-4220380A6513}" srcOrd="0" destOrd="0" presId="urn:microsoft.com/office/officeart/2005/8/layout/orgChart1"/>
    <dgm:cxn modelId="{F3BE573A-A6E9-417C-828A-604032CE6D33}" type="presOf" srcId="{441E20CB-FB90-4C9F-A850-EF9EBE7FD413}" destId="{E98D1191-EC08-470D-93F6-0C9721800BBA}" srcOrd="0" destOrd="0" presId="urn:microsoft.com/office/officeart/2005/8/layout/orgChart1"/>
    <dgm:cxn modelId="{03AF8A3D-C1F5-4732-89B4-D7610627B71E}" srcId="{EE428A7B-951B-4E0E-9469-214DC317C892}" destId="{14A2A6C0-8767-450C-A367-660F56822360}" srcOrd="3" destOrd="0" parTransId="{D6167A2B-82FB-40E2-ADD1-5C2543EC2731}" sibTransId="{C2459113-8188-466F-AB5A-856AE9AB350D}"/>
    <dgm:cxn modelId="{194E735D-79F4-451F-9DCD-6650BF8596E3}" srcId="{22912536-A20E-446C-A9C2-EC9CF55D91E9}" destId="{926461E1-5937-46AA-9DA0-9DB028DFFB78}" srcOrd="0" destOrd="0" parTransId="{B5647FDC-84CB-4870-9359-A354E738BA53}" sibTransId="{00FD2B46-4679-4047-B26E-F8B89250AA30}"/>
    <dgm:cxn modelId="{E0416B5E-00E2-4B90-9245-83F6FA371CFC}" type="presOf" srcId="{064C5CB8-19C3-46AA-89FF-84F0C6BF67CC}" destId="{F114BF65-1792-4F4C-9BC1-47954D7EC013}" srcOrd="0" destOrd="0" presId="urn:microsoft.com/office/officeart/2005/8/layout/orgChart1"/>
    <dgm:cxn modelId="{80696C63-DFBD-42C5-8166-182A74A6ECD5}" srcId="{EE428A7B-951B-4E0E-9469-214DC317C892}" destId="{C431EC8E-6BE5-4DEC-BE5C-3B3C177715A1}" srcOrd="4" destOrd="0" parTransId="{01436F00-4D77-4141-9A46-46BF57B12FB7}" sibTransId="{10E97B5F-1AAE-47D5-9A3A-F3F2C2268C01}"/>
    <dgm:cxn modelId="{5B427143-E689-4AD5-A89B-CE78B267C666}" srcId="{EE428A7B-951B-4E0E-9469-214DC317C892}" destId="{38481C43-C973-4E54-9871-E55FF9FAD471}" srcOrd="0" destOrd="0" parTransId="{D1CEC4D1-2B41-4A36-9D06-99DBFFF58507}" sibTransId="{3F08EAB2-4D85-42E1-B1AB-75C5F985D82C}"/>
    <dgm:cxn modelId="{D04DEF45-97EB-470F-85B2-865053A4CA5F}" type="presOf" srcId="{C431EC8E-6BE5-4DEC-BE5C-3B3C177715A1}" destId="{E80ADBC2-3239-42AF-8021-CC5C561E8DDA}" srcOrd="1" destOrd="0" presId="urn:microsoft.com/office/officeart/2005/8/layout/orgChart1"/>
    <dgm:cxn modelId="{92234F66-1339-44C7-8DC0-11E569E0C90F}" type="presOf" srcId="{C431EC8E-6BE5-4DEC-BE5C-3B3C177715A1}" destId="{ED79D749-6E70-45A6-B92B-9A35665666B8}" srcOrd="0" destOrd="0" presId="urn:microsoft.com/office/officeart/2005/8/layout/orgChart1"/>
    <dgm:cxn modelId="{C35B5448-425C-4DC5-9EB4-07561E356ADE}" type="presOf" srcId="{B5647FDC-84CB-4870-9359-A354E738BA53}" destId="{D7489E73-CF54-4511-BE00-48680A3F4065}" srcOrd="0" destOrd="0" presId="urn:microsoft.com/office/officeart/2005/8/layout/orgChart1"/>
    <dgm:cxn modelId="{710BE06A-6905-4CDE-9CF5-8B11C9BBEC61}" type="presOf" srcId="{22912536-A20E-446C-A9C2-EC9CF55D91E9}" destId="{34632295-7A7F-48F0-AD60-6FEC61710C00}" srcOrd="0" destOrd="0" presId="urn:microsoft.com/office/officeart/2005/8/layout/orgChart1"/>
    <dgm:cxn modelId="{0D22C956-59E2-4B38-BF5E-E68D497FBCFB}" type="presOf" srcId="{D6167A2B-82FB-40E2-ADD1-5C2543EC2731}" destId="{1E82978C-FB5B-4D4E-8D95-6D32C07188C7}" srcOrd="0" destOrd="0" presId="urn:microsoft.com/office/officeart/2005/8/layout/orgChart1"/>
    <dgm:cxn modelId="{E5C6C37E-A568-4333-9722-BC810FAE6A67}" type="presOf" srcId="{EE428A7B-951B-4E0E-9469-214DC317C892}" destId="{22E0E6C2-4946-4626-94B9-6F57B4E7438C}" srcOrd="0" destOrd="0" presId="urn:microsoft.com/office/officeart/2005/8/layout/orgChart1"/>
    <dgm:cxn modelId="{7BE72B95-430C-4A68-9DDF-FE577905C62D}" type="presOf" srcId="{EE428A7B-951B-4E0E-9469-214DC317C892}" destId="{CF284232-70EB-4855-AB7F-9CF90B60F541}" srcOrd="1" destOrd="0" presId="urn:microsoft.com/office/officeart/2005/8/layout/orgChart1"/>
    <dgm:cxn modelId="{B916A0A0-40E2-4483-AD13-7498DA0ED182}" type="presOf" srcId="{8AE08E58-F5E2-4C2A-84D5-F2B4FF09F92E}" destId="{71A50B30-5AC8-4AD8-92A5-E60CADCF32C1}" srcOrd="0" destOrd="0" presId="urn:microsoft.com/office/officeart/2005/8/layout/orgChart1"/>
    <dgm:cxn modelId="{53F23DB4-E92D-4207-B66D-CD42B28A82FB}" type="presOf" srcId="{38481C43-C973-4E54-9871-E55FF9FAD471}" destId="{307ABA74-75E5-4189-84A2-8CD1B780E35E}" srcOrd="0" destOrd="0" presId="urn:microsoft.com/office/officeart/2005/8/layout/orgChart1"/>
    <dgm:cxn modelId="{55B063C5-7CED-43C5-B6DE-41180F6608CF}" srcId="{EE428A7B-951B-4E0E-9469-214DC317C892}" destId="{22912536-A20E-446C-A9C2-EC9CF55D91E9}" srcOrd="2" destOrd="0" parTransId="{D4BA5534-8F1C-4C18-9600-FA2B464DCF4F}" sibTransId="{3DA80C3E-9C2C-43B9-B4F2-5A49DE6CEDD0}"/>
    <dgm:cxn modelId="{3722D1CD-AEFC-465A-ACDD-FBA68B8E0308}" type="presOf" srcId="{D1CEC4D1-2B41-4A36-9D06-99DBFFF58507}" destId="{C93E039F-BCA8-4AA5-A107-0A1F8A1ABADF}" srcOrd="0" destOrd="0" presId="urn:microsoft.com/office/officeart/2005/8/layout/orgChart1"/>
    <dgm:cxn modelId="{6BFB4BD0-68C6-4E45-B138-62EF8EF01C0F}" type="presOf" srcId="{926461E1-5937-46AA-9DA0-9DB028DFFB78}" destId="{BFFAE87A-A75D-4CA5-A479-8FFDE0312307}" srcOrd="1" destOrd="0" presId="urn:microsoft.com/office/officeart/2005/8/layout/orgChart1"/>
    <dgm:cxn modelId="{AB80B6D0-26F4-4265-9483-AC47D8EAA61F}" srcId="{EE428A7B-951B-4E0E-9469-214DC317C892}" destId="{064C5CB8-19C3-46AA-89FF-84F0C6BF67CC}" srcOrd="1" destOrd="0" parTransId="{8AE08E58-F5E2-4C2A-84D5-F2B4FF09F92E}" sibTransId="{2E3FF1FF-FEDD-43B7-901E-1D71B3FE097A}"/>
    <dgm:cxn modelId="{443391D7-F772-4BF3-B870-680D223E87B3}" type="presOf" srcId="{04D3205A-3D07-4A31-AFD6-23F9C821D320}" destId="{7FD9F1C0-911C-4C71-A3EB-84A3AFBC754B}" srcOrd="0" destOrd="0" presId="urn:microsoft.com/office/officeart/2005/8/layout/orgChart1"/>
    <dgm:cxn modelId="{2B5ABCD8-3870-49A7-A44E-B26565F06AB5}" type="presOf" srcId="{14A2A6C0-8767-450C-A367-660F56822360}" destId="{B37812EF-4FE8-4F6A-BD42-36B45D20A86F}" srcOrd="0" destOrd="0" presId="urn:microsoft.com/office/officeart/2005/8/layout/orgChart1"/>
    <dgm:cxn modelId="{C9D2BCDA-F008-4071-BDED-771B41F431F3}" srcId="{22912536-A20E-446C-A9C2-EC9CF55D91E9}" destId="{04D3205A-3D07-4A31-AFD6-23F9C821D320}" srcOrd="1" destOrd="0" parTransId="{9B23D6A3-0791-4835-A4F6-F049105BB5D4}" sibTransId="{3277095E-DBAA-46C0-88AD-6892E72FDB94}"/>
    <dgm:cxn modelId="{5C1D7ADB-B33E-435A-B3DA-0AEF39B322B0}" type="presOf" srcId="{926461E1-5937-46AA-9DA0-9DB028DFFB78}" destId="{71009FAB-B575-4768-A5BF-E638572117DA}" srcOrd="0" destOrd="0" presId="urn:microsoft.com/office/officeart/2005/8/layout/orgChart1"/>
    <dgm:cxn modelId="{C65C1CE5-C034-401D-8285-3BDB4C83DFB6}" type="presOf" srcId="{38481C43-C973-4E54-9871-E55FF9FAD471}" destId="{54764ED5-F306-45A4-A1DC-8DB15BAFCB90}" srcOrd="1" destOrd="0" presId="urn:microsoft.com/office/officeart/2005/8/layout/orgChart1"/>
    <dgm:cxn modelId="{28EB94FE-1A96-43E0-9393-4C278FBAABC5}" type="presOf" srcId="{14A2A6C0-8767-450C-A367-660F56822360}" destId="{A9DEA9D6-4B5A-458B-96C9-D763A1743849}" srcOrd="1" destOrd="0" presId="urn:microsoft.com/office/officeart/2005/8/layout/orgChart1"/>
    <dgm:cxn modelId="{BB724D16-CF0C-4019-A3C7-A66C7EA71DE4}" type="presParOf" srcId="{E98D1191-EC08-470D-93F6-0C9721800BBA}" destId="{8B88CF69-091A-4DD9-B8D3-40AF51EF01BC}" srcOrd="0" destOrd="0" presId="urn:microsoft.com/office/officeart/2005/8/layout/orgChart1"/>
    <dgm:cxn modelId="{57A3630D-8057-4A92-B6CE-AFCC89EFF376}" type="presParOf" srcId="{8B88CF69-091A-4DD9-B8D3-40AF51EF01BC}" destId="{A7680AC7-3F28-4557-B9D4-99AC04634E25}" srcOrd="0" destOrd="0" presId="urn:microsoft.com/office/officeart/2005/8/layout/orgChart1"/>
    <dgm:cxn modelId="{E6DE5DD5-0FFB-4A5E-8E81-E0BEB35B87B4}" type="presParOf" srcId="{A7680AC7-3F28-4557-B9D4-99AC04634E25}" destId="{22E0E6C2-4946-4626-94B9-6F57B4E7438C}" srcOrd="0" destOrd="0" presId="urn:microsoft.com/office/officeart/2005/8/layout/orgChart1"/>
    <dgm:cxn modelId="{331D224C-F8EE-49B8-A5E5-A8B801DF5A14}" type="presParOf" srcId="{A7680AC7-3F28-4557-B9D4-99AC04634E25}" destId="{CF284232-70EB-4855-AB7F-9CF90B60F541}" srcOrd="1" destOrd="0" presId="urn:microsoft.com/office/officeart/2005/8/layout/orgChart1"/>
    <dgm:cxn modelId="{C6294FF6-1B27-4D99-AE21-D9480F3DDFC5}" type="presParOf" srcId="{8B88CF69-091A-4DD9-B8D3-40AF51EF01BC}" destId="{F61316DC-8E91-4600-A04C-825997AD1B08}" srcOrd="1" destOrd="0" presId="urn:microsoft.com/office/officeart/2005/8/layout/orgChart1"/>
    <dgm:cxn modelId="{5D74BBA0-7EC3-4857-BF95-E5DAEA7DCD8F}" type="presParOf" srcId="{F61316DC-8E91-4600-A04C-825997AD1B08}" destId="{C93E039F-BCA8-4AA5-A107-0A1F8A1ABADF}" srcOrd="0" destOrd="0" presId="urn:microsoft.com/office/officeart/2005/8/layout/orgChart1"/>
    <dgm:cxn modelId="{639F9577-28BE-42B5-BB3B-12C9EBB7F201}" type="presParOf" srcId="{F61316DC-8E91-4600-A04C-825997AD1B08}" destId="{74CC7E6C-F830-430F-9000-67F5C1CBB700}" srcOrd="1" destOrd="0" presId="urn:microsoft.com/office/officeart/2005/8/layout/orgChart1"/>
    <dgm:cxn modelId="{113B4FE6-92BF-459A-9A35-5985FA456F73}" type="presParOf" srcId="{74CC7E6C-F830-430F-9000-67F5C1CBB700}" destId="{2F8A97A2-8CB7-47CC-8889-3F2F19549873}" srcOrd="0" destOrd="0" presId="urn:microsoft.com/office/officeart/2005/8/layout/orgChart1"/>
    <dgm:cxn modelId="{02ECDAE1-1363-4CDF-B04E-338291E8A442}" type="presParOf" srcId="{2F8A97A2-8CB7-47CC-8889-3F2F19549873}" destId="{307ABA74-75E5-4189-84A2-8CD1B780E35E}" srcOrd="0" destOrd="0" presId="urn:microsoft.com/office/officeart/2005/8/layout/orgChart1"/>
    <dgm:cxn modelId="{742D72B8-71B5-42E4-9F02-485DD89FE9F0}" type="presParOf" srcId="{2F8A97A2-8CB7-47CC-8889-3F2F19549873}" destId="{54764ED5-F306-45A4-A1DC-8DB15BAFCB90}" srcOrd="1" destOrd="0" presId="urn:microsoft.com/office/officeart/2005/8/layout/orgChart1"/>
    <dgm:cxn modelId="{6AC6509B-F795-4BC6-A439-2B3E4C181054}" type="presParOf" srcId="{74CC7E6C-F830-430F-9000-67F5C1CBB700}" destId="{76BF95A5-C85D-4EE7-862F-A0C761C81752}" srcOrd="1" destOrd="0" presId="urn:microsoft.com/office/officeart/2005/8/layout/orgChart1"/>
    <dgm:cxn modelId="{7C84A80A-A26C-4509-9850-6E9C9EC8DD0E}" type="presParOf" srcId="{74CC7E6C-F830-430F-9000-67F5C1CBB700}" destId="{7B275709-2390-46ED-B110-9AFF664A66AA}" srcOrd="2" destOrd="0" presId="urn:microsoft.com/office/officeart/2005/8/layout/orgChart1"/>
    <dgm:cxn modelId="{A245AC35-A585-4E9A-92F1-91B4FBC4AF05}" type="presParOf" srcId="{F61316DC-8E91-4600-A04C-825997AD1B08}" destId="{71A50B30-5AC8-4AD8-92A5-E60CADCF32C1}" srcOrd="2" destOrd="0" presId="urn:microsoft.com/office/officeart/2005/8/layout/orgChart1"/>
    <dgm:cxn modelId="{6F78B5AA-5F7B-4213-B81E-5B13CF1491B5}" type="presParOf" srcId="{F61316DC-8E91-4600-A04C-825997AD1B08}" destId="{2EAFA76C-39EC-49FE-A8E4-42FDCF664AB8}" srcOrd="3" destOrd="0" presId="urn:microsoft.com/office/officeart/2005/8/layout/orgChart1"/>
    <dgm:cxn modelId="{CEDA17EC-236A-4F32-8B0D-E900FA803E56}" type="presParOf" srcId="{2EAFA76C-39EC-49FE-A8E4-42FDCF664AB8}" destId="{A62BB038-58E3-4524-B091-93921ECB0C98}" srcOrd="0" destOrd="0" presId="urn:microsoft.com/office/officeart/2005/8/layout/orgChart1"/>
    <dgm:cxn modelId="{AA515452-546E-4AC3-9FD5-AE4F8CFC9A1D}" type="presParOf" srcId="{A62BB038-58E3-4524-B091-93921ECB0C98}" destId="{F114BF65-1792-4F4C-9BC1-47954D7EC013}" srcOrd="0" destOrd="0" presId="urn:microsoft.com/office/officeart/2005/8/layout/orgChart1"/>
    <dgm:cxn modelId="{90A6A4B8-879A-4102-9841-D72D35D96378}" type="presParOf" srcId="{A62BB038-58E3-4524-B091-93921ECB0C98}" destId="{CC597328-EA32-4754-9EDF-F3934B09A051}" srcOrd="1" destOrd="0" presId="urn:microsoft.com/office/officeart/2005/8/layout/orgChart1"/>
    <dgm:cxn modelId="{0267645D-B4EA-43F6-B773-5F9FCF4D22BB}" type="presParOf" srcId="{2EAFA76C-39EC-49FE-A8E4-42FDCF664AB8}" destId="{A5A00D83-3AB2-4C73-AFCF-DD72A5FE8934}" srcOrd="1" destOrd="0" presId="urn:microsoft.com/office/officeart/2005/8/layout/orgChart1"/>
    <dgm:cxn modelId="{78D4F1C5-5538-4D3A-BF9E-47ACA6ED846A}" type="presParOf" srcId="{2EAFA76C-39EC-49FE-A8E4-42FDCF664AB8}" destId="{4BFB9086-8671-46C8-B441-BD9EC31E9B24}" srcOrd="2" destOrd="0" presId="urn:microsoft.com/office/officeart/2005/8/layout/orgChart1"/>
    <dgm:cxn modelId="{80937479-4243-4C65-94B9-D8F5B4CC374D}" type="presParOf" srcId="{F61316DC-8E91-4600-A04C-825997AD1B08}" destId="{84A7C2EC-350D-4E67-B307-9BC398D056AB}" srcOrd="4" destOrd="0" presId="urn:microsoft.com/office/officeart/2005/8/layout/orgChart1"/>
    <dgm:cxn modelId="{785627B2-C778-4C40-89AF-822AC972B21C}" type="presParOf" srcId="{F61316DC-8E91-4600-A04C-825997AD1B08}" destId="{C6E1676D-D4FF-439A-9D54-89B96499F2CB}" srcOrd="5" destOrd="0" presId="urn:microsoft.com/office/officeart/2005/8/layout/orgChart1"/>
    <dgm:cxn modelId="{AEC1BACD-673B-4126-9A3C-896D1D196DC8}" type="presParOf" srcId="{C6E1676D-D4FF-439A-9D54-89B96499F2CB}" destId="{0E4D25A1-20CA-4D45-AF43-075C8CD41113}" srcOrd="0" destOrd="0" presId="urn:microsoft.com/office/officeart/2005/8/layout/orgChart1"/>
    <dgm:cxn modelId="{6A630A3C-85F1-4813-95AF-DCD4403C0588}" type="presParOf" srcId="{0E4D25A1-20CA-4D45-AF43-075C8CD41113}" destId="{34632295-7A7F-48F0-AD60-6FEC61710C00}" srcOrd="0" destOrd="0" presId="urn:microsoft.com/office/officeart/2005/8/layout/orgChart1"/>
    <dgm:cxn modelId="{6FCE81E2-22AF-4DD3-B20A-2F8E63A4338C}" type="presParOf" srcId="{0E4D25A1-20CA-4D45-AF43-075C8CD41113}" destId="{97BB9891-0252-40C4-9AC6-0360709F5E35}" srcOrd="1" destOrd="0" presId="urn:microsoft.com/office/officeart/2005/8/layout/orgChart1"/>
    <dgm:cxn modelId="{8D75C9E0-E5CB-4B91-BF3D-B09D9FB9F696}" type="presParOf" srcId="{C6E1676D-D4FF-439A-9D54-89B96499F2CB}" destId="{7DB8F5D1-5C86-47C1-99EB-95FC390AF041}" srcOrd="1" destOrd="0" presId="urn:microsoft.com/office/officeart/2005/8/layout/orgChart1"/>
    <dgm:cxn modelId="{F1CCAEBD-CBDD-4E03-970A-9474A2F7B54B}" type="presParOf" srcId="{7DB8F5D1-5C86-47C1-99EB-95FC390AF041}" destId="{D7489E73-CF54-4511-BE00-48680A3F4065}" srcOrd="0" destOrd="0" presId="urn:microsoft.com/office/officeart/2005/8/layout/orgChart1"/>
    <dgm:cxn modelId="{010610AA-D472-4A3E-BF23-8ADD332C3361}" type="presParOf" srcId="{7DB8F5D1-5C86-47C1-99EB-95FC390AF041}" destId="{418157D3-AED5-4278-8642-E59CA75F603A}" srcOrd="1" destOrd="0" presId="urn:microsoft.com/office/officeart/2005/8/layout/orgChart1"/>
    <dgm:cxn modelId="{EA8AD33B-2FEC-4B11-BB2E-4BE8D1DB10D4}" type="presParOf" srcId="{418157D3-AED5-4278-8642-E59CA75F603A}" destId="{32831366-251F-4A2A-A012-E2A5FAD28366}" srcOrd="0" destOrd="0" presId="urn:microsoft.com/office/officeart/2005/8/layout/orgChart1"/>
    <dgm:cxn modelId="{3B93A900-B34A-4E85-861D-612847772D55}" type="presParOf" srcId="{32831366-251F-4A2A-A012-E2A5FAD28366}" destId="{71009FAB-B575-4768-A5BF-E638572117DA}" srcOrd="0" destOrd="0" presId="urn:microsoft.com/office/officeart/2005/8/layout/orgChart1"/>
    <dgm:cxn modelId="{C559059A-F5BC-4497-9267-5C792EA60898}" type="presParOf" srcId="{32831366-251F-4A2A-A012-E2A5FAD28366}" destId="{BFFAE87A-A75D-4CA5-A479-8FFDE0312307}" srcOrd="1" destOrd="0" presId="urn:microsoft.com/office/officeart/2005/8/layout/orgChart1"/>
    <dgm:cxn modelId="{064AF67B-E0FD-4422-A922-BEAA1EFC5DF0}" type="presParOf" srcId="{418157D3-AED5-4278-8642-E59CA75F603A}" destId="{4DBD69D1-AB40-48F9-8C60-1FDA5B7AF56F}" srcOrd="1" destOrd="0" presId="urn:microsoft.com/office/officeart/2005/8/layout/orgChart1"/>
    <dgm:cxn modelId="{1F65A528-AE46-4521-AB6E-561827809D71}" type="presParOf" srcId="{418157D3-AED5-4278-8642-E59CA75F603A}" destId="{D52D1571-7FF4-4263-89A5-C6FEF0C8B3A8}" srcOrd="2" destOrd="0" presId="urn:microsoft.com/office/officeart/2005/8/layout/orgChart1"/>
    <dgm:cxn modelId="{CE57223F-C5F6-4298-BFF9-76CF6E437894}" type="presParOf" srcId="{7DB8F5D1-5C86-47C1-99EB-95FC390AF041}" destId="{CD4B3E1F-4C81-4496-810D-A4F52506361A}" srcOrd="2" destOrd="0" presId="urn:microsoft.com/office/officeart/2005/8/layout/orgChart1"/>
    <dgm:cxn modelId="{C4921F39-A051-4088-A08B-5C60E5A38929}" type="presParOf" srcId="{7DB8F5D1-5C86-47C1-99EB-95FC390AF041}" destId="{C05402D1-EFEE-449D-A50C-246A0F138854}" srcOrd="3" destOrd="0" presId="urn:microsoft.com/office/officeart/2005/8/layout/orgChart1"/>
    <dgm:cxn modelId="{1B29E724-4F08-430A-8FEB-B180561A1A4C}" type="presParOf" srcId="{C05402D1-EFEE-449D-A50C-246A0F138854}" destId="{740F1B8F-C8B3-4D5F-A575-E44444833930}" srcOrd="0" destOrd="0" presId="urn:microsoft.com/office/officeart/2005/8/layout/orgChart1"/>
    <dgm:cxn modelId="{60166BDB-76A0-45A3-BEA2-505724305A6C}" type="presParOf" srcId="{740F1B8F-C8B3-4D5F-A575-E44444833930}" destId="{7FD9F1C0-911C-4C71-A3EB-84A3AFBC754B}" srcOrd="0" destOrd="0" presId="urn:microsoft.com/office/officeart/2005/8/layout/orgChart1"/>
    <dgm:cxn modelId="{086C859C-8B5B-440F-9CC9-A2AD5BEDD044}" type="presParOf" srcId="{740F1B8F-C8B3-4D5F-A575-E44444833930}" destId="{5DEE875E-0E97-44B2-BB13-64B379DED21F}" srcOrd="1" destOrd="0" presId="urn:microsoft.com/office/officeart/2005/8/layout/orgChart1"/>
    <dgm:cxn modelId="{D67D4EF2-9DA8-4E8D-B65C-7B001A93CB97}" type="presParOf" srcId="{C05402D1-EFEE-449D-A50C-246A0F138854}" destId="{FEAC2A18-5EB4-494E-988B-EE9BFECFB6B4}" srcOrd="1" destOrd="0" presId="urn:microsoft.com/office/officeart/2005/8/layout/orgChart1"/>
    <dgm:cxn modelId="{36FEB92D-9FF4-440C-8DCE-BDE7168F3966}" type="presParOf" srcId="{C05402D1-EFEE-449D-A50C-246A0F138854}" destId="{534D50FB-02C3-4A03-B47A-2BF5508E66D9}" srcOrd="2" destOrd="0" presId="urn:microsoft.com/office/officeart/2005/8/layout/orgChart1"/>
    <dgm:cxn modelId="{B3B3554E-5DFC-4BCC-940C-8417BBE60E50}" type="presParOf" srcId="{C6E1676D-D4FF-439A-9D54-89B96499F2CB}" destId="{009CD56F-4579-45D7-B2A4-6A6135E60847}" srcOrd="2" destOrd="0" presId="urn:microsoft.com/office/officeart/2005/8/layout/orgChart1"/>
    <dgm:cxn modelId="{12F7A93C-B0E8-4783-9B69-FC8432D0AAFF}" type="presParOf" srcId="{F61316DC-8E91-4600-A04C-825997AD1B08}" destId="{1E82978C-FB5B-4D4E-8D95-6D32C07188C7}" srcOrd="6" destOrd="0" presId="urn:microsoft.com/office/officeart/2005/8/layout/orgChart1"/>
    <dgm:cxn modelId="{430A4397-1C2C-4FA0-AD9A-B4851F5F67A2}" type="presParOf" srcId="{F61316DC-8E91-4600-A04C-825997AD1B08}" destId="{7489CEC1-8E8B-458E-B441-812606F672A2}" srcOrd="7" destOrd="0" presId="urn:microsoft.com/office/officeart/2005/8/layout/orgChart1"/>
    <dgm:cxn modelId="{05FC9B13-F456-4699-BB5E-E40E9E1D2FD5}" type="presParOf" srcId="{7489CEC1-8E8B-458E-B441-812606F672A2}" destId="{A06C36EE-C902-4E23-BF5B-70975CD14AC8}" srcOrd="0" destOrd="0" presId="urn:microsoft.com/office/officeart/2005/8/layout/orgChart1"/>
    <dgm:cxn modelId="{DE93EEB0-05A2-47F6-81BC-4F43304FC7C0}" type="presParOf" srcId="{A06C36EE-C902-4E23-BF5B-70975CD14AC8}" destId="{B37812EF-4FE8-4F6A-BD42-36B45D20A86F}" srcOrd="0" destOrd="0" presId="urn:microsoft.com/office/officeart/2005/8/layout/orgChart1"/>
    <dgm:cxn modelId="{983FACB6-A89A-4D58-A395-35B8F732D83C}" type="presParOf" srcId="{A06C36EE-C902-4E23-BF5B-70975CD14AC8}" destId="{A9DEA9D6-4B5A-458B-96C9-D763A1743849}" srcOrd="1" destOrd="0" presId="urn:microsoft.com/office/officeart/2005/8/layout/orgChart1"/>
    <dgm:cxn modelId="{C3085A05-D58A-437A-ABDC-A09FCE196365}" type="presParOf" srcId="{7489CEC1-8E8B-458E-B441-812606F672A2}" destId="{1D978516-8D88-492D-8930-D7123A509FDE}" srcOrd="1" destOrd="0" presId="urn:microsoft.com/office/officeart/2005/8/layout/orgChart1"/>
    <dgm:cxn modelId="{B92BC578-0E4E-47F4-959D-08B3496E574D}" type="presParOf" srcId="{7489CEC1-8E8B-458E-B441-812606F672A2}" destId="{56E358F1-CFA9-4080-AD20-B8515A5511AE}" srcOrd="2" destOrd="0" presId="urn:microsoft.com/office/officeart/2005/8/layout/orgChart1"/>
    <dgm:cxn modelId="{6E387116-E2DA-4551-914E-7A96C2793229}" type="presParOf" srcId="{F61316DC-8E91-4600-A04C-825997AD1B08}" destId="{364FF469-BFF6-46D4-B260-4220380A6513}" srcOrd="8" destOrd="0" presId="urn:microsoft.com/office/officeart/2005/8/layout/orgChart1"/>
    <dgm:cxn modelId="{7F525B6E-B2B4-4188-B9AA-071B561C7055}" type="presParOf" srcId="{F61316DC-8E91-4600-A04C-825997AD1B08}" destId="{722692CA-DAE1-4B9D-8F54-8B0D6EF45238}" srcOrd="9" destOrd="0" presId="urn:microsoft.com/office/officeart/2005/8/layout/orgChart1"/>
    <dgm:cxn modelId="{E2598D38-948A-4F67-81F0-BC67A7F568EF}" type="presParOf" srcId="{722692CA-DAE1-4B9D-8F54-8B0D6EF45238}" destId="{8473176D-382C-4F67-8A63-0A574CDF1129}" srcOrd="0" destOrd="0" presId="urn:microsoft.com/office/officeart/2005/8/layout/orgChart1"/>
    <dgm:cxn modelId="{04738C63-DC1E-48A1-A7C4-3CB57FC29273}" type="presParOf" srcId="{8473176D-382C-4F67-8A63-0A574CDF1129}" destId="{ED79D749-6E70-45A6-B92B-9A35665666B8}" srcOrd="0" destOrd="0" presId="urn:microsoft.com/office/officeart/2005/8/layout/orgChart1"/>
    <dgm:cxn modelId="{0F72EB56-CFEB-4EEB-A3D7-8D2143D80AD9}" type="presParOf" srcId="{8473176D-382C-4F67-8A63-0A574CDF1129}" destId="{E80ADBC2-3239-42AF-8021-CC5C561E8DDA}" srcOrd="1" destOrd="0" presId="urn:microsoft.com/office/officeart/2005/8/layout/orgChart1"/>
    <dgm:cxn modelId="{C89E69EF-D536-4154-B63B-A23A3B5C930C}" type="presParOf" srcId="{722692CA-DAE1-4B9D-8F54-8B0D6EF45238}" destId="{50155360-39DE-4C87-BDC5-D54063302484}" srcOrd="1" destOrd="0" presId="urn:microsoft.com/office/officeart/2005/8/layout/orgChart1"/>
    <dgm:cxn modelId="{985C7DB6-2D15-46E9-BB3C-B146A08733F6}" type="presParOf" srcId="{722692CA-DAE1-4B9D-8F54-8B0D6EF45238}" destId="{1F2C06C5-220D-4E8B-8969-59ACDADA6AEF}" srcOrd="2" destOrd="0" presId="urn:microsoft.com/office/officeart/2005/8/layout/orgChart1"/>
    <dgm:cxn modelId="{A257FAF5-5676-47AB-B45A-4107068BC4F6}" type="presParOf" srcId="{8B88CF69-091A-4DD9-B8D3-40AF51EF01BC}" destId="{D9D33D4E-C6E0-48D8-A100-A554C0481FF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1E20CB-FB90-4C9F-A850-EF9EBE7FD41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EE428A7B-951B-4E0E-9469-214DC317C892}">
      <dgm:prSet phldrT="[Κείμενο]"/>
      <dgm:spPr/>
      <dgm:t>
        <a:bodyPr/>
        <a:lstStyle/>
        <a:p>
          <a:r>
            <a:rPr lang="en-US" dirty="0" err="1"/>
            <a:t>Robofarm</a:t>
          </a:r>
          <a:endParaRPr lang="el-GR" dirty="0"/>
        </a:p>
      </dgm:t>
    </dgm:pt>
    <dgm:pt modelId="{C2116D35-9F48-4FE3-93F5-385FD911477F}" type="parTrans" cxnId="{DF269B25-E451-4088-A54A-BCDE845E1B2F}">
      <dgm:prSet/>
      <dgm:spPr/>
      <dgm:t>
        <a:bodyPr/>
        <a:lstStyle/>
        <a:p>
          <a:endParaRPr lang="el-GR"/>
        </a:p>
      </dgm:t>
    </dgm:pt>
    <dgm:pt modelId="{DF2D4941-BDAB-4BA6-8BA9-6F3B7E5BFAED}" type="sibTrans" cxnId="{DF269B25-E451-4088-A54A-BCDE845E1B2F}">
      <dgm:prSet/>
      <dgm:spPr/>
      <dgm:t>
        <a:bodyPr/>
        <a:lstStyle/>
        <a:p>
          <a:endParaRPr lang="el-GR"/>
        </a:p>
      </dgm:t>
    </dgm:pt>
    <dgm:pt modelId="{38481C43-C973-4E54-9871-E55FF9FAD471}">
      <dgm:prSet phldrT="[Κείμενο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l-GR" dirty="0"/>
            <a:t>Μετρήσεις</a:t>
          </a:r>
        </a:p>
      </dgm:t>
    </dgm:pt>
    <dgm:pt modelId="{D1CEC4D1-2B41-4A36-9D06-99DBFFF58507}" type="parTrans" cxnId="{5B427143-E689-4AD5-A89B-CE78B267C666}">
      <dgm:prSet/>
      <dgm:spPr/>
      <dgm:t>
        <a:bodyPr/>
        <a:lstStyle/>
        <a:p>
          <a:endParaRPr lang="el-GR"/>
        </a:p>
      </dgm:t>
    </dgm:pt>
    <dgm:pt modelId="{3F08EAB2-4D85-42E1-B1AB-75C5F985D82C}" type="sibTrans" cxnId="{5B427143-E689-4AD5-A89B-CE78B267C666}">
      <dgm:prSet/>
      <dgm:spPr/>
      <dgm:t>
        <a:bodyPr/>
        <a:lstStyle/>
        <a:p>
          <a:endParaRPr lang="el-GR"/>
        </a:p>
      </dgm:t>
    </dgm:pt>
    <dgm:pt modelId="{064C5CB8-19C3-46AA-89FF-84F0C6BF67CC}">
      <dgm:prSet phldrT="[Κείμενο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l-GR" dirty="0"/>
            <a:t>Αντλίες</a:t>
          </a:r>
        </a:p>
      </dgm:t>
    </dgm:pt>
    <dgm:pt modelId="{8AE08E58-F5E2-4C2A-84D5-F2B4FF09F92E}" type="parTrans" cxnId="{AB80B6D0-26F4-4265-9483-AC47D8EAA61F}">
      <dgm:prSet/>
      <dgm:spPr/>
      <dgm:t>
        <a:bodyPr/>
        <a:lstStyle/>
        <a:p>
          <a:endParaRPr lang="el-GR"/>
        </a:p>
      </dgm:t>
    </dgm:pt>
    <dgm:pt modelId="{2E3FF1FF-FEDD-43B7-901E-1D71B3FE097A}" type="sibTrans" cxnId="{AB80B6D0-26F4-4265-9483-AC47D8EAA61F}">
      <dgm:prSet/>
      <dgm:spPr/>
      <dgm:t>
        <a:bodyPr/>
        <a:lstStyle/>
        <a:p>
          <a:endParaRPr lang="el-GR"/>
        </a:p>
      </dgm:t>
    </dgm:pt>
    <dgm:pt modelId="{22912536-A20E-446C-A9C2-EC9CF55D91E9}">
      <dgm:prSet phldrT="[Κείμενο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l-GR" dirty="0"/>
            <a:t>Κίνηση</a:t>
          </a:r>
        </a:p>
      </dgm:t>
    </dgm:pt>
    <dgm:pt modelId="{D4BA5534-8F1C-4C18-9600-FA2B464DCF4F}" type="parTrans" cxnId="{55B063C5-7CED-43C5-B6DE-41180F6608CF}">
      <dgm:prSet/>
      <dgm:spPr/>
      <dgm:t>
        <a:bodyPr/>
        <a:lstStyle/>
        <a:p>
          <a:endParaRPr lang="el-GR"/>
        </a:p>
      </dgm:t>
    </dgm:pt>
    <dgm:pt modelId="{3DA80C3E-9C2C-43B9-B4F2-5A49DE6CEDD0}" type="sibTrans" cxnId="{55B063C5-7CED-43C5-B6DE-41180F6608CF}">
      <dgm:prSet/>
      <dgm:spPr/>
      <dgm:t>
        <a:bodyPr/>
        <a:lstStyle/>
        <a:p>
          <a:endParaRPr lang="el-GR"/>
        </a:p>
      </dgm:t>
    </dgm:pt>
    <dgm:pt modelId="{14A2A6C0-8767-450C-A367-660F56822360}">
      <dgm:prSet phldrT="[Κείμενο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l-GR" dirty="0" err="1"/>
            <a:t>Σκανάρισμα</a:t>
          </a:r>
          <a:endParaRPr lang="el-GR" dirty="0"/>
        </a:p>
      </dgm:t>
    </dgm:pt>
    <dgm:pt modelId="{D6167A2B-82FB-40E2-ADD1-5C2543EC2731}" type="parTrans" cxnId="{03AF8A3D-C1F5-4732-89B4-D7610627B71E}">
      <dgm:prSet/>
      <dgm:spPr/>
      <dgm:t>
        <a:bodyPr/>
        <a:lstStyle/>
        <a:p>
          <a:endParaRPr lang="el-GR"/>
        </a:p>
      </dgm:t>
    </dgm:pt>
    <dgm:pt modelId="{C2459113-8188-466F-AB5A-856AE9AB350D}" type="sibTrans" cxnId="{03AF8A3D-C1F5-4732-89B4-D7610627B71E}">
      <dgm:prSet/>
      <dgm:spPr/>
      <dgm:t>
        <a:bodyPr/>
        <a:lstStyle/>
        <a:p>
          <a:endParaRPr lang="el-GR"/>
        </a:p>
      </dgm:t>
    </dgm:pt>
    <dgm:pt modelId="{C431EC8E-6BE5-4DEC-BE5C-3B3C177715A1}">
      <dgm:prSet phldrT="[Κείμενο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l-GR" dirty="0"/>
            <a:t>Εφαρμογή υπολογιστή</a:t>
          </a:r>
        </a:p>
      </dgm:t>
    </dgm:pt>
    <dgm:pt modelId="{01436F00-4D77-4141-9A46-46BF57B12FB7}" type="parTrans" cxnId="{80696C63-DFBD-42C5-8166-182A74A6ECD5}">
      <dgm:prSet/>
      <dgm:spPr/>
      <dgm:t>
        <a:bodyPr/>
        <a:lstStyle/>
        <a:p>
          <a:endParaRPr lang="el-GR"/>
        </a:p>
      </dgm:t>
    </dgm:pt>
    <dgm:pt modelId="{10E97B5F-1AAE-47D5-9A3A-F3F2C2268C01}" type="sibTrans" cxnId="{80696C63-DFBD-42C5-8166-182A74A6ECD5}">
      <dgm:prSet/>
      <dgm:spPr/>
      <dgm:t>
        <a:bodyPr/>
        <a:lstStyle/>
        <a:p>
          <a:endParaRPr lang="el-GR"/>
        </a:p>
      </dgm:t>
    </dgm:pt>
    <dgm:pt modelId="{926461E1-5937-46AA-9DA0-9DB028DFFB78}">
      <dgm:prSet phldrT="[Κείμενο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l-GR" dirty="0" err="1"/>
            <a:t>Σκανάρισμα</a:t>
          </a:r>
          <a:endParaRPr lang="el-GR" dirty="0"/>
        </a:p>
      </dgm:t>
    </dgm:pt>
    <dgm:pt modelId="{B5647FDC-84CB-4870-9359-A354E738BA53}" type="parTrans" cxnId="{194E735D-79F4-451F-9DCD-6650BF8596E3}">
      <dgm:prSet/>
      <dgm:spPr/>
      <dgm:t>
        <a:bodyPr/>
        <a:lstStyle/>
        <a:p>
          <a:endParaRPr lang="el-GR"/>
        </a:p>
      </dgm:t>
    </dgm:pt>
    <dgm:pt modelId="{00FD2B46-4679-4047-B26E-F8B89250AA30}" type="sibTrans" cxnId="{194E735D-79F4-451F-9DCD-6650BF8596E3}">
      <dgm:prSet/>
      <dgm:spPr/>
      <dgm:t>
        <a:bodyPr/>
        <a:lstStyle/>
        <a:p>
          <a:endParaRPr lang="el-GR"/>
        </a:p>
      </dgm:t>
    </dgm:pt>
    <dgm:pt modelId="{04D3205A-3D07-4A31-AFD6-23F9C821D320}">
      <dgm:prSet phldrT="[Κείμενο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l-GR" dirty="0"/>
            <a:t>Τηλεκατεύθυνση</a:t>
          </a:r>
        </a:p>
      </dgm:t>
    </dgm:pt>
    <dgm:pt modelId="{9B23D6A3-0791-4835-A4F6-F049105BB5D4}" type="parTrans" cxnId="{C9D2BCDA-F008-4071-BDED-771B41F431F3}">
      <dgm:prSet/>
      <dgm:spPr/>
      <dgm:t>
        <a:bodyPr/>
        <a:lstStyle/>
        <a:p>
          <a:endParaRPr lang="el-GR"/>
        </a:p>
      </dgm:t>
    </dgm:pt>
    <dgm:pt modelId="{3277095E-DBAA-46C0-88AD-6892E72FDB94}" type="sibTrans" cxnId="{C9D2BCDA-F008-4071-BDED-771B41F431F3}">
      <dgm:prSet/>
      <dgm:spPr/>
      <dgm:t>
        <a:bodyPr/>
        <a:lstStyle/>
        <a:p>
          <a:endParaRPr lang="el-GR"/>
        </a:p>
      </dgm:t>
    </dgm:pt>
    <dgm:pt modelId="{E98D1191-EC08-470D-93F6-0C9721800BBA}" type="pres">
      <dgm:prSet presAssocID="{441E20CB-FB90-4C9F-A850-EF9EBE7FD41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B88CF69-091A-4DD9-B8D3-40AF51EF01BC}" type="pres">
      <dgm:prSet presAssocID="{EE428A7B-951B-4E0E-9469-214DC317C892}" presName="hierRoot1" presStyleCnt="0">
        <dgm:presLayoutVars>
          <dgm:hierBranch val="init"/>
        </dgm:presLayoutVars>
      </dgm:prSet>
      <dgm:spPr/>
    </dgm:pt>
    <dgm:pt modelId="{A7680AC7-3F28-4557-B9D4-99AC04634E25}" type="pres">
      <dgm:prSet presAssocID="{EE428A7B-951B-4E0E-9469-214DC317C892}" presName="rootComposite1" presStyleCnt="0"/>
      <dgm:spPr/>
    </dgm:pt>
    <dgm:pt modelId="{22E0E6C2-4946-4626-94B9-6F57B4E7438C}" type="pres">
      <dgm:prSet presAssocID="{EE428A7B-951B-4E0E-9469-214DC317C892}" presName="rootText1" presStyleLbl="node0" presStyleIdx="0" presStyleCnt="1">
        <dgm:presLayoutVars>
          <dgm:chPref val="3"/>
        </dgm:presLayoutVars>
      </dgm:prSet>
      <dgm:spPr/>
    </dgm:pt>
    <dgm:pt modelId="{CF284232-70EB-4855-AB7F-9CF90B60F541}" type="pres">
      <dgm:prSet presAssocID="{EE428A7B-951B-4E0E-9469-214DC317C892}" presName="rootConnector1" presStyleLbl="node1" presStyleIdx="0" presStyleCnt="0"/>
      <dgm:spPr/>
    </dgm:pt>
    <dgm:pt modelId="{F61316DC-8E91-4600-A04C-825997AD1B08}" type="pres">
      <dgm:prSet presAssocID="{EE428A7B-951B-4E0E-9469-214DC317C892}" presName="hierChild2" presStyleCnt="0"/>
      <dgm:spPr/>
    </dgm:pt>
    <dgm:pt modelId="{C93E039F-BCA8-4AA5-A107-0A1F8A1ABADF}" type="pres">
      <dgm:prSet presAssocID="{D1CEC4D1-2B41-4A36-9D06-99DBFFF58507}" presName="Name37" presStyleLbl="parChTrans1D2" presStyleIdx="0" presStyleCnt="5"/>
      <dgm:spPr/>
    </dgm:pt>
    <dgm:pt modelId="{74CC7E6C-F830-430F-9000-67F5C1CBB700}" type="pres">
      <dgm:prSet presAssocID="{38481C43-C973-4E54-9871-E55FF9FAD471}" presName="hierRoot2" presStyleCnt="0">
        <dgm:presLayoutVars>
          <dgm:hierBranch val="init"/>
        </dgm:presLayoutVars>
      </dgm:prSet>
      <dgm:spPr/>
    </dgm:pt>
    <dgm:pt modelId="{2F8A97A2-8CB7-47CC-8889-3F2F19549873}" type="pres">
      <dgm:prSet presAssocID="{38481C43-C973-4E54-9871-E55FF9FAD471}" presName="rootComposite" presStyleCnt="0"/>
      <dgm:spPr/>
    </dgm:pt>
    <dgm:pt modelId="{307ABA74-75E5-4189-84A2-8CD1B780E35E}" type="pres">
      <dgm:prSet presAssocID="{38481C43-C973-4E54-9871-E55FF9FAD471}" presName="rootText" presStyleLbl="node2" presStyleIdx="0" presStyleCnt="5">
        <dgm:presLayoutVars>
          <dgm:chPref val="3"/>
        </dgm:presLayoutVars>
      </dgm:prSet>
      <dgm:spPr/>
    </dgm:pt>
    <dgm:pt modelId="{54764ED5-F306-45A4-A1DC-8DB15BAFCB90}" type="pres">
      <dgm:prSet presAssocID="{38481C43-C973-4E54-9871-E55FF9FAD471}" presName="rootConnector" presStyleLbl="node2" presStyleIdx="0" presStyleCnt="5"/>
      <dgm:spPr/>
    </dgm:pt>
    <dgm:pt modelId="{76BF95A5-C85D-4EE7-862F-A0C761C81752}" type="pres">
      <dgm:prSet presAssocID="{38481C43-C973-4E54-9871-E55FF9FAD471}" presName="hierChild4" presStyleCnt="0"/>
      <dgm:spPr/>
    </dgm:pt>
    <dgm:pt modelId="{7B275709-2390-46ED-B110-9AFF664A66AA}" type="pres">
      <dgm:prSet presAssocID="{38481C43-C973-4E54-9871-E55FF9FAD471}" presName="hierChild5" presStyleCnt="0"/>
      <dgm:spPr/>
    </dgm:pt>
    <dgm:pt modelId="{71A50B30-5AC8-4AD8-92A5-E60CADCF32C1}" type="pres">
      <dgm:prSet presAssocID="{8AE08E58-F5E2-4C2A-84D5-F2B4FF09F92E}" presName="Name37" presStyleLbl="parChTrans1D2" presStyleIdx="1" presStyleCnt="5"/>
      <dgm:spPr/>
    </dgm:pt>
    <dgm:pt modelId="{2EAFA76C-39EC-49FE-A8E4-42FDCF664AB8}" type="pres">
      <dgm:prSet presAssocID="{064C5CB8-19C3-46AA-89FF-84F0C6BF67CC}" presName="hierRoot2" presStyleCnt="0">
        <dgm:presLayoutVars>
          <dgm:hierBranch val="init"/>
        </dgm:presLayoutVars>
      </dgm:prSet>
      <dgm:spPr/>
    </dgm:pt>
    <dgm:pt modelId="{A62BB038-58E3-4524-B091-93921ECB0C98}" type="pres">
      <dgm:prSet presAssocID="{064C5CB8-19C3-46AA-89FF-84F0C6BF67CC}" presName="rootComposite" presStyleCnt="0"/>
      <dgm:spPr/>
    </dgm:pt>
    <dgm:pt modelId="{F114BF65-1792-4F4C-9BC1-47954D7EC013}" type="pres">
      <dgm:prSet presAssocID="{064C5CB8-19C3-46AA-89FF-84F0C6BF67CC}" presName="rootText" presStyleLbl="node2" presStyleIdx="1" presStyleCnt="5">
        <dgm:presLayoutVars>
          <dgm:chPref val="3"/>
        </dgm:presLayoutVars>
      </dgm:prSet>
      <dgm:spPr/>
    </dgm:pt>
    <dgm:pt modelId="{CC597328-EA32-4754-9EDF-F3934B09A051}" type="pres">
      <dgm:prSet presAssocID="{064C5CB8-19C3-46AA-89FF-84F0C6BF67CC}" presName="rootConnector" presStyleLbl="node2" presStyleIdx="1" presStyleCnt="5"/>
      <dgm:spPr/>
    </dgm:pt>
    <dgm:pt modelId="{A5A00D83-3AB2-4C73-AFCF-DD72A5FE8934}" type="pres">
      <dgm:prSet presAssocID="{064C5CB8-19C3-46AA-89FF-84F0C6BF67CC}" presName="hierChild4" presStyleCnt="0"/>
      <dgm:spPr/>
    </dgm:pt>
    <dgm:pt modelId="{4BFB9086-8671-46C8-B441-BD9EC31E9B24}" type="pres">
      <dgm:prSet presAssocID="{064C5CB8-19C3-46AA-89FF-84F0C6BF67CC}" presName="hierChild5" presStyleCnt="0"/>
      <dgm:spPr/>
    </dgm:pt>
    <dgm:pt modelId="{84A7C2EC-350D-4E67-B307-9BC398D056AB}" type="pres">
      <dgm:prSet presAssocID="{D4BA5534-8F1C-4C18-9600-FA2B464DCF4F}" presName="Name37" presStyleLbl="parChTrans1D2" presStyleIdx="2" presStyleCnt="5"/>
      <dgm:spPr/>
    </dgm:pt>
    <dgm:pt modelId="{C6E1676D-D4FF-439A-9D54-89B96499F2CB}" type="pres">
      <dgm:prSet presAssocID="{22912536-A20E-446C-A9C2-EC9CF55D91E9}" presName="hierRoot2" presStyleCnt="0">
        <dgm:presLayoutVars>
          <dgm:hierBranch val="init"/>
        </dgm:presLayoutVars>
      </dgm:prSet>
      <dgm:spPr/>
    </dgm:pt>
    <dgm:pt modelId="{0E4D25A1-20CA-4D45-AF43-075C8CD41113}" type="pres">
      <dgm:prSet presAssocID="{22912536-A20E-446C-A9C2-EC9CF55D91E9}" presName="rootComposite" presStyleCnt="0"/>
      <dgm:spPr/>
    </dgm:pt>
    <dgm:pt modelId="{34632295-7A7F-48F0-AD60-6FEC61710C00}" type="pres">
      <dgm:prSet presAssocID="{22912536-A20E-446C-A9C2-EC9CF55D91E9}" presName="rootText" presStyleLbl="node2" presStyleIdx="2" presStyleCnt="5">
        <dgm:presLayoutVars>
          <dgm:chPref val="3"/>
        </dgm:presLayoutVars>
      </dgm:prSet>
      <dgm:spPr/>
    </dgm:pt>
    <dgm:pt modelId="{97BB9891-0252-40C4-9AC6-0360709F5E35}" type="pres">
      <dgm:prSet presAssocID="{22912536-A20E-446C-A9C2-EC9CF55D91E9}" presName="rootConnector" presStyleLbl="node2" presStyleIdx="2" presStyleCnt="5"/>
      <dgm:spPr/>
    </dgm:pt>
    <dgm:pt modelId="{7DB8F5D1-5C86-47C1-99EB-95FC390AF041}" type="pres">
      <dgm:prSet presAssocID="{22912536-A20E-446C-A9C2-EC9CF55D91E9}" presName="hierChild4" presStyleCnt="0"/>
      <dgm:spPr/>
    </dgm:pt>
    <dgm:pt modelId="{D7489E73-CF54-4511-BE00-48680A3F4065}" type="pres">
      <dgm:prSet presAssocID="{B5647FDC-84CB-4870-9359-A354E738BA53}" presName="Name37" presStyleLbl="parChTrans1D3" presStyleIdx="0" presStyleCnt="2"/>
      <dgm:spPr/>
    </dgm:pt>
    <dgm:pt modelId="{418157D3-AED5-4278-8642-E59CA75F603A}" type="pres">
      <dgm:prSet presAssocID="{926461E1-5937-46AA-9DA0-9DB028DFFB78}" presName="hierRoot2" presStyleCnt="0">
        <dgm:presLayoutVars>
          <dgm:hierBranch val="init"/>
        </dgm:presLayoutVars>
      </dgm:prSet>
      <dgm:spPr/>
    </dgm:pt>
    <dgm:pt modelId="{32831366-251F-4A2A-A012-E2A5FAD28366}" type="pres">
      <dgm:prSet presAssocID="{926461E1-5937-46AA-9DA0-9DB028DFFB78}" presName="rootComposite" presStyleCnt="0"/>
      <dgm:spPr/>
    </dgm:pt>
    <dgm:pt modelId="{71009FAB-B575-4768-A5BF-E638572117DA}" type="pres">
      <dgm:prSet presAssocID="{926461E1-5937-46AA-9DA0-9DB028DFFB78}" presName="rootText" presStyleLbl="node3" presStyleIdx="0" presStyleCnt="2">
        <dgm:presLayoutVars>
          <dgm:chPref val="3"/>
        </dgm:presLayoutVars>
      </dgm:prSet>
      <dgm:spPr/>
    </dgm:pt>
    <dgm:pt modelId="{BFFAE87A-A75D-4CA5-A479-8FFDE0312307}" type="pres">
      <dgm:prSet presAssocID="{926461E1-5937-46AA-9DA0-9DB028DFFB78}" presName="rootConnector" presStyleLbl="node3" presStyleIdx="0" presStyleCnt="2"/>
      <dgm:spPr/>
    </dgm:pt>
    <dgm:pt modelId="{4DBD69D1-AB40-48F9-8C60-1FDA5B7AF56F}" type="pres">
      <dgm:prSet presAssocID="{926461E1-5937-46AA-9DA0-9DB028DFFB78}" presName="hierChild4" presStyleCnt="0"/>
      <dgm:spPr/>
    </dgm:pt>
    <dgm:pt modelId="{D52D1571-7FF4-4263-89A5-C6FEF0C8B3A8}" type="pres">
      <dgm:prSet presAssocID="{926461E1-5937-46AA-9DA0-9DB028DFFB78}" presName="hierChild5" presStyleCnt="0"/>
      <dgm:spPr/>
    </dgm:pt>
    <dgm:pt modelId="{CD4B3E1F-4C81-4496-810D-A4F52506361A}" type="pres">
      <dgm:prSet presAssocID="{9B23D6A3-0791-4835-A4F6-F049105BB5D4}" presName="Name37" presStyleLbl="parChTrans1D3" presStyleIdx="1" presStyleCnt="2"/>
      <dgm:spPr/>
    </dgm:pt>
    <dgm:pt modelId="{C05402D1-EFEE-449D-A50C-246A0F138854}" type="pres">
      <dgm:prSet presAssocID="{04D3205A-3D07-4A31-AFD6-23F9C821D320}" presName="hierRoot2" presStyleCnt="0">
        <dgm:presLayoutVars>
          <dgm:hierBranch val="init"/>
        </dgm:presLayoutVars>
      </dgm:prSet>
      <dgm:spPr/>
    </dgm:pt>
    <dgm:pt modelId="{740F1B8F-C8B3-4D5F-A575-E44444833930}" type="pres">
      <dgm:prSet presAssocID="{04D3205A-3D07-4A31-AFD6-23F9C821D320}" presName="rootComposite" presStyleCnt="0"/>
      <dgm:spPr/>
    </dgm:pt>
    <dgm:pt modelId="{7FD9F1C0-911C-4C71-A3EB-84A3AFBC754B}" type="pres">
      <dgm:prSet presAssocID="{04D3205A-3D07-4A31-AFD6-23F9C821D320}" presName="rootText" presStyleLbl="node3" presStyleIdx="1" presStyleCnt="2">
        <dgm:presLayoutVars>
          <dgm:chPref val="3"/>
        </dgm:presLayoutVars>
      </dgm:prSet>
      <dgm:spPr/>
    </dgm:pt>
    <dgm:pt modelId="{5DEE875E-0E97-44B2-BB13-64B379DED21F}" type="pres">
      <dgm:prSet presAssocID="{04D3205A-3D07-4A31-AFD6-23F9C821D320}" presName="rootConnector" presStyleLbl="node3" presStyleIdx="1" presStyleCnt="2"/>
      <dgm:spPr/>
    </dgm:pt>
    <dgm:pt modelId="{FEAC2A18-5EB4-494E-988B-EE9BFECFB6B4}" type="pres">
      <dgm:prSet presAssocID="{04D3205A-3D07-4A31-AFD6-23F9C821D320}" presName="hierChild4" presStyleCnt="0"/>
      <dgm:spPr/>
    </dgm:pt>
    <dgm:pt modelId="{534D50FB-02C3-4A03-B47A-2BF5508E66D9}" type="pres">
      <dgm:prSet presAssocID="{04D3205A-3D07-4A31-AFD6-23F9C821D320}" presName="hierChild5" presStyleCnt="0"/>
      <dgm:spPr/>
    </dgm:pt>
    <dgm:pt modelId="{009CD56F-4579-45D7-B2A4-6A6135E60847}" type="pres">
      <dgm:prSet presAssocID="{22912536-A20E-446C-A9C2-EC9CF55D91E9}" presName="hierChild5" presStyleCnt="0"/>
      <dgm:spPr/>
    </dgm:pt>
    <dgm:pt modelId="{1E82978C-FB5B-4D4E-8D95-6D32C07188C7}" type="pres">
      <dgm:prSet presAssocID="{D6167A2B-82FB-40E2-ADD1-5C2543EC2731}" presName="Name37" presStyleLbl="parChTrans1D2" presStyleIdx="3" presStyleCnt="5"/>
      <dgm:spPr/>
    </dgm:pt>
    <dgm:pt modelId="{7489CEC1-8E8B-458E-B441-812606F672A2}" type="pres">
      <dgm:prSet presAssocID="{14A2A6C0-8767-450C-A367-660F56822360}" presName="hierRoot2" presStyleCnt="0">
        <dgm:presLayoutVars>
          <dgm:hierBranch val="init"/>
        </dgm:presLayoutVars>
      </dgm:prSet>
      <dgm:spPr/>
    </dgm:pt>
    <dgm:pt modelId="{A06C36EE-C902-4E23-BF5B-70975CD14AC8}" type="pres">
      <dgm:prSet presAssocID="{14A2A6C0-8767-450C-A367-660F56822360}" presName="rootComposite" presStyleCnt="0"/>
      <dgm:spPr/>
    </dgm:pt>
    <dgm:pt modelId="{B37812EF-4FE8-4F6A-BD42-36B45D20A86F}" type="pres">
      <dgm:prSet presAssocID="{14A2A6C0-8767-450C-A367-660F56822360}" presName="rootText" presStyleLbl="node2" presStyleIdx="3" presStyleCnt="5">
        <dgm:presLayoutVars>
          <dgm:chPref val="3"/>
        </dgm:presLayoutVars>
      </dgm:prSet>
      <dgm:spPr/>
    </dgm:pt>
    <dgm:pt modelId="{A9DEA9D6-4B5A-458B-96C9-D763A1743849}" type="pres">
      <dgm:prSet presAssocID="{14A2A6C0-8767-450C-A367-660F56822360}" presName="rootConnector" presStyleLbl="node2" presStyleIdx="3" presStyleCnt="5"/>
      <dgm:spPr/>
    </dgm:pt>
    <dgm:pt modelId="{1D978516-8D88-492D-8930-D7123A509FDE}" type="pres">
      <dgm:prSet presAssocID="{14A2A6C0-8767-450C-A367-660F56822360}" presName="hierChild4" presStyleCnt="0"/>
      <dgm:spPr/>
    </dgm:pt>
    <dgm:pt modelId="{56E358F1-CFA9-4080-AD20-B8515A5511AE}" type="pres">
      <dgm:prSet presAssocID="{14A2A6C0-8767-450C-A367-660F56822360}" presName="hierChild5" presStyleCnt="0"/>
      <dgm:spPr/>
    </dgm:pt>
    <dgm:pt modelId="{364FF469-BFF6-46D4-B260-4220380A6513}" type="pres">
      <dgm:prSet presAssocID="{01436F00-4D77-4141-9A46-46BF57B12FB7}" presName="Name37" presStyleLbl="parChTrans1D2" presStyleIdx="4" presStyleCnt="5"/>
      <dgm:spPr/>
    </dgm:pt>
    <dgm:pt modelId="{722692CA-DAE1-4B9D-8F54-8B0D6EF45238}" type="pres">
      <dgm:prSet presAssocID="{C431EC8E-6BE5-4DEC-BE5C-3B3C177715A1}" presName="hierRoot2" presStyleCnt="0">
        <dgm:presLayoutVars>
          <dgm:hierBranch val="init"/>
        </dgm:presLayoutVars>
      </dgm:prSet>
      <dgm:spPr/>
    </dgm:pt>
    <dgm:pt modelId="{8473176D-382C-4F67-8A63-0A574CDF1129}" type="pres">
      <dgm:prSet presAssocID="{C431EC8E-6BE5-4DEC-BE5C-3B3C177715A1}" presName="rootComposite" presStyleCnt="0"/>
      <dgm:spPr/>
    </dgm:pt>
    <dgm:pt modelId="{ED79D749-6E70-45A6-B92B-9A35665666B8}" type="pres">
      <dgm:prSet presAssocID="{C431EC8E-6BE5-4DEC-BE5C-3B3C177715A1}" presName="rootText" presStyleLbl="node2" presStyleIdx="4" presStyleCnt="5">
        <dgm:presLayoutVars>
          <dgm:chPref val="3"/>
        </dgm:presLayoutVars>
      </dgm:prSet>
      <dgm:spPr/>
    </dgm:pt>
    <dgm:pt modelId="{E80ADBC2-3239-42AF-8021-CC5C561E8DDA}" type="pres">
      <dgm:prSet presAssocID="{C431EC8E-6BE5-4DEC-BE5C-3B3C177715A1}" presName="rootConnector" presStyleLbl="node2" presStyleIdx="4" presStyleCnt="5"/>
      <dgm:spPr/>
    </dgm:pt>
    <dgm:pt modelId="{50155360-39DE-4C87-BDC5-D54063302484}" type="pres">
      <dgm:prSet presAssocID="{C431EC8E-6BE5-4DEC-BE5C-3B3C177715A1}" presName="hierChild4" presStyleCnt="0"/>
      <dgm:spPr/>
    </dgm:pt>
    <dgm:pt modelId="{1F2C06C5-220D-4E8B-8969-59ACDADA6AEF}" type="pres">
      <dgm:prSet presAssocID="{C431EC8E-6BE5-4DEC-BE5C-3B3C177715A1}" presName="hierChild5" presStyleCnt="0"/>
      <dgm:spPr/>
    </dgm:pt>
    <dgm:pt modelId="{D9D33D4E-C6E0-48D8-A100-A554C0481FFF}" type="pres">
      <dgm:prSet presAssocID="{EE428A7B-951B-4E0E-9469-214DC317C892}" presName="hierChild3" presStyleCnt="0"/>
      <dgm:spPr/>
    </dgm:pt>
  </dgm:ptLst>
  <dgm:cxnLst>
    <dgm:cxn modelId="{BA62BA0A-AB1C-4FAD-8D10-8C2A14142529}" type="presOf" srcId="{064C5CB8-19C3-46AA-89FF-84F0C6BF67CC}" destId="{CC597328-EA32-4754-9EDF-F3934B09A051}" srcOrd="1" destOrd="0" presId="urn:microsoft.com/office/officeart/2005/8/layout/orgChart1"/>
    <dgm:cxn modelId="{D9387013-CC90-4763-8F15-ED63A1F89BFE}" type="presOf" srcId="{9B23D6A3-0791-4835-A4F6-F049105BB5D4}" destId="{CD4B3E1F-4C81-4496-810D-A4F52506361A}" srcOrd="0" destOrd="0" presId="urn:microsoft.com/office/officeart/2005/8/layout/orgChart1"/>
    <dgm:cxn modelId="{71DACB1A-5C19-4D7D-B9C2-C3DC8D3AA6D4}" type="presOf" srcId="{04D3205A-3D07-4A31-AFD6-23F9C821D320}" destId="{5DEE875E-0E97-44B2-BB13-64B379DED21F}" srcOrd="1" destOrd="0" presId="urn:microsoft.com/office/officeart/2005/8/layout/orgChart1"/>
    <dgm:cxn modelId="{68DE3720-D715-4323-8B0E-014E4531C84D}" type="presOf" srcId="{D4BA5534-8F1C-4C18-9600-FA2B464DCF4F}" destId="{84A7C2EC-350D-4E67-B307-9BC398D056AB}" srcOrd="0" destOrd="0" presId="urn:microsoft.com/office/officeart/2005/8/layout/orgChart1"/>
    <dgm:cxn modelId="{EF2E0424-82A0-46D3-BCDA-7028E2F39BF2}" type="presOf" srcId="{22912536-A20E-446C-A9C2-EC9CF55D91E9}" destId="{97BB9891-0252-40C4-9AC6-0360709F5E35}" srcOrd="1" destOrd="0" presId="urn:microsoft.com/office/officeart/2005/8/layout/orgChart1"/>
    <dgm:cxn modelId="{DF269B25-E451-4088-A54A-BCDE845E1B2F}" srcId="{441E20CB-FB90-4C9F-A850-EF9EBE7FD413}" destId="{EE428A7B-951B-4E0E-9469-214DC317C892}" srcOrd="0" destOrd="0" parTransId="{C2116D35-9F48-4FE3-93F5-385FD911477F}" sibTransId="{DF2D4941-BDAB-4BA6-8BA9-6F3B7E5BFAED}"/>
    <dgm:cxn modelId="{A4C90427-7DC5-4CE0-96B8-9FE2A0960A01}" type="presOf" srcId="{01436F00-4D77-4141-9A46-46BF57B12FB7}" destId="{364FF469-BFF6-46D4-B260-4220380A6513}" srcOrd="0" destOrd="0" presId="urn:microsoft.com/office/officeart/2005/8/layout/orgChart1"/>
    <dgm:cxn modelId="{F3BE573A-A6E9-417C-828A-604032CE6D33}" type="presOf" srcId="{441E20CB-FB90-4C9F-A850-EF9EBE7FD413}" destId="{E98D1191-EC08-470D-93F6-0C9721800BBA}" srcOrd="0" destOrd="0" presId="urn:microsoft.com/office/officeart/2005/8/layout/orgChart1"/>
    <dgm:cxn modelId="{03AF8A3D-C1F5-4732-89B4-D7610627B71E}" srcId="{EE428A7B-951B-4E0E-9469-214DC317C892}" destId="{14A2A6C0-8767-450C-A367-660F56822360}" srcOrd="3" destOrd="0" parTransId="{D6167A2B-82FB-40E2-ADD1-5C2543EC2731}" sibTransId="{C2459113-8188-466F-AB5A-856AE9AB350D}"/>
    <dgm:cxn modelId="{194E735D-79F4-451F-9DCD-6650BF8596E3}" srcId="{22912536-A20E-446C-A9C2-EC9CF55D91E9}" destId="{926461E1-5937-46AA-9DA0-9DB028DFFB78}" srcOrd="0" destOrd="0" parTransId="{B5647FDC-84CB-4870-9359-A354E738BA53}" sibTransId="{00FD2B46-4679-4047-B26E-F8B89250AA30}"/>
    <dgm:cxn modelId="{E0416B5E-00E2-4B90-9245-83F6FA371CFC}" type="presOf" srcId="{064C5CB8-19C3-46AA-89FF-84F0C6BF67CC}" destId="{F114BF65-1792-4F4C-9BC1-47954D7EC013}" srcOrd="0" destOrd="0" presId="urn:microsoft.com/office/officeart/2005/8/layout/orgChart1"/>
    <dgm:cxn modelId="{80696C63-DFBD-42C5-8166-182A74A6ECD5}" srcId="{EE428A7B-951B-4E0E-9469-214DC317C892}" destId="{C431EC8E-6BE5-4DEC-BE5C-3B3C177715A1}" srcOrd="4" destOrd="0" parTransId="{01436F00-4D77-4141-9A46-46BF57B12FB7}" sibTransId="{10E97B5F-1AAE-47D5-9A3A-F3F2C2268C01}"/>
    <dgm:cxn modelId="{5B427143-E689-4AD5-A89B-CE78B267C666}" srcId="{EE428A7B-951B-4E0E-9469-214DC317C892}" destId="{38481C43-C973-4E54-9871-E55FF9FAD471}" srcOrd="0" destOrd="0" parTransId="{D1CEC4D1-2B41-4A36-9D06-99DBFFF58507}" sibTransId="{3F08EAB2-4D85-42E1-B1AB-75C5F985D82C}"/>
    <dgm:cxn modelId="{D04DEF45-97EB-470F-85B2-865053A4CA5F}" type="presOf" srcId="{C431EC8E-6BE5-4DEC-BE5C-3B3C177715A1}" destId="{E80ADBC2-3239-42AF-8021-CC5C561E8DDA}" srcOrd="1" destOrd="0" presId="urn:microsoft.com/office/officeart/2005/8/layout/orgChart1"/>
    <dgm:cxn modelId="{92234F66-1339-44C7-8DC0-11E569E0C90F}" type="presOf" srcId="{C431EC8E-6BE5-4DEC-BE5C-3B3C177715A1}" destId="{ED79D749-6E70-45A6-B92B-9A35665666B8}" srcOrd="0" destOrd="0" presId="urn:microsoft.com/office/officeart/2005/8/layout/orgChart1"/>
    <dgm:cxn modelId="{C35B5448-425C-4DC5-9EB4-07561E356ADE}" type="presOf" srcId="{B5647FDC-84CB-4870-9359-A354E738BA53}" destId="{D7489E73-CF54-4511-BE00-48680A3F4065}" srcOrd="0" destOrd="0" presId="urn:microsoft.com/office/officeart/2005/8/layout/orgChart1"/>
    <dgm:cxn modelId="{710BE06A-6905-4CDE-9CF5-8B11C9BBEC61}" type="presOf" srcId="{22912536-A20E-446C-A9C2-EC9CF55D91E9}" destId="{34632295-7A7F-48F0-AD60-6FEC61710C00}" srcOrd="0" destOrd="0" presId="urn:microsoft.com/office/officeart/2005/8/layout/orgChart1"/>
    <dgm:cxn modelId="{0D22C956-59E2-4B38-BF5E-E68D497FBCFB}" type="presOf" srcId="{D6167A2B-82FB-40E2-ADD1-5C2543EC2731}" destId="{1E82978C-FB5B-4D4E-8D95-6D32C07188C7}" srcOrd="0" destOrd="0" presId="urn:microsoft.com/office/officeart/2005/8/layout/orgChart1"/>
    <dgm:cxn modelId="{E5C6C37E-A568-4333-9722-BC810FAE6A67}" type="presOf" srcId="{EE428A7B-951B-4E0E-9469-214DC317C892}" destId="{22E0E6C2-4946-4626-94B9-6F57B4E7438C}" srcOrd="0" destOrd="0" presId="urn:microsoft.com/office/officeart/2005/8/layout/orgChart1"/>
    <dgm:cxn modelId="{7BE72B95-430C-4A68-9DDF-FE577905C62D}" type="presOf" srcId="{EE428A7B-951B-4E0E-9469-214DC317C892}" destId="{CF284232-70EB-4855-AB7F-9CF90B60F541}" srcOrd="1" destOrd="0" presId="urn:microsoft.com/office/officeart/2005/8/layout/orgChart1"/>
    <dgm:cxn modelId="{B916A0A0-40E2-4483-AD13-7498DA0ED182}" type="presOf" srcId="{8AE08E58-F5E2-4C2A-84D5-F2B4FF09F92E}" destId="{71A50B30-5AC8-4AD8-92A5-E60CADCF32C1}" srcOrd="0" destOrd="0" presId="urn:microsoft.com/office/officeart/2005/8/layout/orgChart1"/>
    <dgm:cxn modelId="{53F23DB4-E92D-4207-B66D-CD42B28A82FB}" type="presOf" srcId="{38481C43-C973-4E54-9871-E55FF9FAD471}" destId="{307ABA74-75E5-4189-84A2-8CD1B780E35E}" srcOrd="0" destOrd="0" presId="urn:microsoft.com/office/officeart/2005/8/layout/orgChart1"/>
    <dgm:cxn modelId="{55B063C5-7CED-43C5-B6DE-41180F6608CF}" srcId="{EE428A7B-951B-4E0E-9469-214DC317C892}" destId="{22912536-A20E-446C-A9C2-EC9CF55D91E9}" srcOrd="2" destOrd="0" parTransId="{D4BA5534-8F1C-4C18-9600-FA2B464DCF4F}" sibTransId="{3DA80C3E-9C2C-43B9-B4F2-5A49DE6CEDD0}"/>
    <dgm:cxn modelId="{3722D1CD-AEFC-465A-ACDD-FBA68B8E0308}" type="presOf" srcId="{D1CEC4D1-2B41-4A36-9D06-99DBFFF58507}" destId="{C93E039F-BCA8-4AA5-A107-0A1F8A1ABADF}" srcOrd="0" destOrd="0" presId="urn:microsoft.com/office/officeart/2005/8/layout/orgChart1"/>
    <dgm:cxn modelId="{6BFB4BD0-68C6-4E45-B138-62EF8EF01C0F}" type="presOf" srcId="{926461E1-5937-46AA-9DA0-9DB028DFFB78}" destId="{BFFAE87A-A75D-4CA5-A479-8FFDE0312307}" srcOrd="1" destOrd="0" presId="urn:microsoft.com/office/officeart/2005/8/layout/orgChart1"/>
    <dgm:cxn modelId="{AB80B6D0-26F4-4265-9483-AC47D8EAA61F}" srcId="{EE428A7B-951B-4E0E-9469-214DC317C892}" destId="{064C5CB8-19C3-46AA-89FF-84F0C6BF67CC}" srcOrd="1" destOrd="0" parTransId="{8AE08E58-F5E2-4C2A-84D5-F2B4FF09F92E}" sibTransId="{2E3FF1FF-FEDD-43B7-901E-1D71B3FE097A}"/>
    <dgm:cxn modelId="{443391D7-F772-4BF3-B870-680D223E87B3}" type="presOf" srcId="{04D3205A-3D07-4A31-AFD6-23F9C821D320}" destId="{7FD9F1C0-911C-4C71-A3EB-84A3AFBC754B}" srcOrd="0" destOrd="0" presId="urn:microsoft.com/office/officeart/2005/8/layout/orgChart1"/>
    <dgm:cxn modelId="{2B5ABCD8-3870-49A7-A44E-B26565F06AB5}" type="presOf" srcId="{14A2A6C0-8767-450C-A367-660F56822360}" destId="{B37812EF-4FE8-4F6A-BD42-36B45D20A86F}" srcOrd="0" destOrd="0" presId="urn:microsoft.com/office/officeart/2005/8/layout/orgChart1"/>
    <dgm:cxn modelId="{C9D2BCDA-F008-4071-BDED-771B41F431F3}" srcId="{22912536-A20E-446C-A9C2-EC9CF55D91E9}" destId="{04D3205A-3D07-4A31-AFD6-23F9C821D320}" srcOrd="1" destOrd="0" parTransId="{9B23D6A3-0791-4835-A4F6-F049105BB5D4}" sibTransId="{3277095E-DBAA-46C0-88AD-6892E72FDB94}"/>
    <dgm:cxn modelId="{5C1D7ADB-B33E-435A-B3DA-0AEF39B322B0}" type="presOf" srcId="{926461E1-5937-46AA-9DA0-9DB028DFFB78}" destId="{71009FAB-B575-4768-A5BF-E638572117DA}" srcOrd="0" destOrd="0" presId="urn:microsoft.com/office/officeart/2005/8/layout/orgChart1"/>
    <dgm:cxn modelId="{C65C1CE5-C034-401D-8285-3BDB4C83DFB6}" type="presOf" srcId="{38481C43-C973-4E54-9871-E55FF9FAD471}" destId="{54764ED5-F306-45A4-A1DC-8DB15BAFCB90}" srcOrd="1" destOrd="0" presId="urn:microsoft.com/office/officeart/2005/8/layout/orgChart1"/>
    <dgm:cxn modelId="{28EB94FE-1A96-43E0-9393-4C278FBAABC5}" type="presOf" srcId="{14A2A6C0-8767-450C-A367-660F56822360}" destId="{A9DEA9D6-4B5A-458B-96C9-D763A1743849}" srcOrd="1" destOrd="0" presId="urn:microsoft.com/office/officeart/2005/8/layout/orgChart1"/>
    <dgm:cxn modelId="{BB724D16-CF0C-4019-A3C7-A66C7EA71DE4}" type="presParOf" srcId="{E98D1191-EC08-470D-93F6-0C9721800BBA}" destId="{8B88CF69-091A-4DD9-B8D3-40AF51EF01BC}" srcOrd="0" destOrd="0" presId="urn:microsoft.com/office/officeart/2005/8/layout/orgChart1"/>
    <dgm:cxn modelId="{57A3630D-8057-4A92-B6CE-AFCC89EFF376}" type="presParOf" srcId="{8B88CF69-091A-4DD9-B8D3-40AF51EF01BC}" destId="{A7680AC7-3F28-4557-B9D4-99AC04634E25}" srcOrd="0" destOrd="0" presId="urn:microsoft.com/office/officeart/2005/8/layout/orgChart1"/>
    <dgm:cxn modelId="{E6DE5DD5-0FFB-4A5E-8E81-E0BEB35B87B4}" type="presParOf" srcId="{A7680AC7-3F28-4557-B9D4-99AC04634E25}" destId="{22E0E6C2-4946-4626-94B9-6F57B4E7438C}" srcOrd="0" destOrd="0" presId="urn:microsoft.com/office/officeart/2005/8/layout/orgChart1"/>
    <dgm:cxn modelId="{331D224C-F8EE-49B8-A5E5-A8B801DF5A14}" type="presParOf" srcId="{A7680AC7-3F28-4557-B9D4-99AC04634E25}" destId="{CF284232-70EB-4855-AB7F-9CF90B60F541}" srcOrd="1" destOrd="0" presId="urn:microsoft.com/office/officeart/2005/8/layout/orgChart1"/>
    <dgm:cxn modelId="{C6294FF6-1B27-4D99-AE21-D9480F3DDFC5}" type="presParOf" srcId="{8B88CF69-091A-4DD9-B8D3-40AF51EF01BC}" destId="{F61316DC-8E91-4600-A04C-825997AD1B08}" srcOrd="1" destOrd="0" presId="urn:microsoft.com/office/officeart/2005/8/layout/orgChart1"/>
    <dgm:cxn modelId="{5D74BBA0-7EC3-4857-BF95-E5DAEA7DCD8F}" type="presParOf" srcId="{F61316DC-8E91-4600-A04C-825997AD1B08}" destId="{C93E039F-BCA8-4AA5-A107-0A1F8A1ABADF}" srcOrd="0" destOrd="0" presId="urn:microsoft.com/office/officeart/2005/8/layout/orgChart1"/>
    <dgm:cxn modelId="{639F9577-28BE-42B5-BB3B-12C9EBB7F201}" type="presParOf" srcId="{F61316DC-8E91-4600-A04C-825997AD1B08}" destId="{74CC7E6C-F830-430F-9000-67F5C1CBB700}" srcOrd="1" destOrd="0" presId="urn:microsoft.com/office/officeart/2005/8/layout/orgChart1"/>
    <dgm:cxn modelId="{113B4FE6-92BF-459A-9A35-5985FA456F73}" type="presParOf" srcId="{74CC7E6C-F830-430F-9000-67F5C1CBB700}" destId="{2F8A97A2-8CB7-47CC-8889-3F2F19549873}" srcOrd="0" destOrd="0" presId="urn:microsoft.com/office/officeart/2005/8/layout/orgChart1"/>
    <dgm:cxn modelId="{02ECDAE1-1363-4CDF-B04E-338291E8A442}" type="presParOf" srcId="{2F8A97A2-8CB7-47CC-8889-3F2F19549873}" destId="{307ABA74-75E5-4189-84A2-8CD1B780E35E}" srcOrd="0" destOrd="0" presId="urn:microsoft.com/office/officeart/2005/8/layout/orgChart1"/>
    <dgm:cxn modelId="{742D72B8-71B5-42E4-9F02-485DD89FE9F0}" type="presParOf" srcId="{2F8A97A2-8CB7-47CC-8889-3F2F19549873}" destId="{54764ED5-F306-45A4-A1DC-8DB15BAFCB90}" srcOrd="1" destOrd="0" presId="urn:microsoft.com/office/officeart/2005/8/layout/orgChart1"/>
    <dgm:cxn modelId="{6AC6509B-F795-4BC6-A439-2B3E4C181054}" type="presParOf" srcId="{74CC7E6C-F830-430F-9000-67F5C1CBB700}" destId="{76BF95A5-C85D-4EE7-862F-A0C761C81752}" srcOrd="1" destOrd="0" presId="urn:microsoft.com/office/officeart/2005/8/layout/orgChart1"/>
    <dgm:cxn modelId="{7C84A80A-A26C-4509-9850-6E9C9EC8DD0E}" type="presParOf" srcId="{74CC7E6C-F830-430F-9000-67F5C1CBB700}" destId="{7B275709-2390-46ED-B110-9AFF664A66AA}" srcOrd="2" destOrd="0" presId="urn:microsoft.com/office/officeart/2005/8/layout/orgChart1"/>
    <dgm:cxn modelId="{A245AC35-A585-4E9A-92F1-91B4FBC4AF05}" type="presParOf" srcId="{F61316DC-8E91-4600-A04C-825997AD1B08}" destId="{71A50B30-5AC8-4AD8-92A5-E60CADCF32C1}" srcOrd="2" destOrd="0" presId="urn:microsoft.com/office/officeart/2005/8/layout/orgChart1"/>
    <dgm:cxn modelId="{6F78B5AA-5F7B-4213-B81E-5B13CF1491B5}" type="presParOf" srcId="{F61316DC-8E91-4600-A04C-825997AD1B08}" destId="{2EAFA76C-39EC-49FE-A8E4-42FDCF664AB8}" srcOrd="3" destOrd="0" presId="urn:microsoft.com/office/officeart/2005/8/layout/orgChart1"/>
    <dgm:cxn modelId="{CEDA17EC-236A-4F32-8B0D-E900FA803E56}" type="presParOf" srcId="{2EAFA76C-39EC-49FE-A8E4-42FDCF664AB8}" destId="{A62BB038-58E3-4524-B091-93921ECB0C98}" srcOrd="0" destOrd="0" presId="urn:microsoft.com/office/officeart/2005/8/layout/orgChart1"/>
    <dgm:cxn modelId="{AA515452-546E-4AC3-9FD5-AE4F8CFC9A1D}" type="presParOf" srcId="{A62BB038-58E3-4524-B091-93921ECB0C98}" destId="{F114BF65-1792-4F4C-9BC1-47954D7EC013}" srcOrd="0" destOrd="0" presId="urn:microsoft.com/office/officeart/2005/8/layout/orgChart1"/>
    <dgm:cxn modelId="{90A6A4B8-879A-4102-9841-D72D35D96378}" type="presParOf" srcId="{A62BB038-58E3-4524-B091-93921ECB0C98}" destId="{CC597328-EA32-4754-9EDF-F3934B09A051}" srcOrd="1" destOrd="0" presId="urn:microsoft.com/office/officeart/2005/8/layout/orgChart1"/>
    <dgm:cxn modelId="{0267645D-B4EA-43F6-B773-5F9FCF4D22BB}" type="presParOf" srcId="{2EAFA76C-39EC-49FE-A8E4-42FDCF664AB8}" destId="{A5A00D83-3AB2-4C73-AFCF-DD72A5FE8934}" srcOrd="1" destOrd="0" presId="urn:microsoft.com/office/officeart/2005/8/layout/orgChart1"/>
    <dgm:cxn modelId="{78D4F1C5-5538-4D3A-BF9E-47ACA6ED846A}" type="presParOf" srcId="{2EAFA76C-39EC-49FE-A8E4-42FDCF664AB8}" destId="{4BFB9086-8671-46C8-B441-BD9EC31E9B24}" srcOrd="2" destOrd="0" presId="urn:microsoft.com/office/officeart/2005/8/layout/orgChart1"/>
    <dgm:cxn modelId="{80937479-4243-4C65-94B9-D8F5B4CC374D}" type="presParOf" srcId="{F61316DC-8E91-4600-A04C-825997AD1B08}" destId="{84A7C2EC-350D-4E67-B307-9BC398D056AB}" srcOrd="4" destOrd="0" presId="urn:microsoft.com/office/officeart/2005/8/layout/orgChart1"/>
    <dgm:cxn modelId="{785627B2-C778-4C40-89AF-822AC972B21C}" type="presParOf" srcId="{F61316DC-8E91-4600-A04C-825997AD1B08}" destId="{C6E1676D-D4FF-439A-9D54-89B96499F2CB}" srcOrd="5" destOrd="0" presId="urn:microsoft.com/office/officeart/2005/8/layout/orgChart1"/>
    <dgm:cxn modelId="{AEC1BACD-673B-4126-9A3C-896D1D196DC8}" type="presParOf" srcId="{C6E1676D-D4FF-439A-9D54-89B96499F2CB}" destId="{0E4D25A1-20CA-4D45-AF43-075C8CD41113}" srcOrd="0" destOrd="0" presId="urn:microsoft.com/office/officeart/2005/8/layout/orgChart1"/>
    <dgm:cxn modelId="{6A630A3C-85F1-4813-95AF-DCD4403C0588}" type="presParOf" srcId="{0E4D25A1-20CA-4D45-AF43-075C8CD41113}" destId="{34632295-7A7F-48F0-AD60-6FEC61710C00}" srcOrd="0" destOrd="0" presId="urn:microsoft.com/office/officeart/2005/8/layout/orgChart1"/>
    <dgm:cxn modelId="{6FCE81E2-22AF-4DD3-B20A-2F8E63A4338C}" type="presParOf" srcId="{0E4D25A1-20CA-4D45-AF43-075C8CD41113}" destId="{97BB9891-0252-40C4-9AC6-0360709F5E35}" srcOrd="1" destOrd="0" presId="urn:microsoft.com/office/officeart/2005/8/layout/orgChart1"/>
    <dgm:cxn modelId="{8D75C9E0-E5CB-4B91-BF3D-B09D9FB9F696}" type="presParOf" srcId="{C6E1676D-D4FF-439A-9D54-89B96499F2CB}" destId="{7DB8F5D1-5C86-47C1-99EB-95FC390AF041}" srcOrd="1" destOrd="0" presId="urn:microsoft.com/office/officeart/2005/8/layout/orgChart1"/>
    <dgm:cxn modelId="{F1CCAEBD-CBDD-4E03-970A-9474A2F7B54B}" type="presParOf" srcId="{7DB8F5D1-5C86-47C1-99EB-95FC390AF041}" destId="{D7489E73-CF54-4511-BE00-48680A3F4065}" srcOrd="0" destOrd="0" presId="urn:microsoft.com/office/officeart/2005/8/layout/orgChart1"/>
    <dgm:cxn modelId="{010610AA-D472-4A3E-BF23-8ADD332C3361}" type="presParOf" srcId="{7DB8F5D1-5C86-47C1-99EB-95FC390AF041}" destId="{418157D3-AED5-4278-8642-E59CA75F603A}" srcOrd="1" destOrd="0" presId="urn:microsoft.com/office/officeart/2005/8/layout/orgChart1"/>
    <dgm:cxn modelId="{EA8AD33B-2FEC-4B11-BB2E-4BE8D1DB10D4}" type="presParOf" srcId="{418157D3-AED5-4278-8642-E59CA75F603A}" destId="{32831366-251F-4A2A-A012-E2A5FAD28366}" srcOrd="0" destOrd="0" presId="urn:microsoft.com/office/officeart/2005/8/layout/orgChart1"/>
    <dgm:cxn modelId="{3B93A900-B34A-4E85-861D-612847772D55}" type="presParOf" srcId="{32831366-251F-4A2A-A012-E2A5FAD28366}" destId="{71009FAB-B575-4768-A5BF-E638572117DA}" srcOrd="0" destOrd="0" presId="urn:microsoft.com/office/officeart/2005/8/layout/orgChart1"/>
    <dgm:cxn modelId="{C559059A-F5BC-4497-9267-5C792EA60898}" type="presParOf" srcId="{32831366-251F-4A2A-A012-E2A5FAD28366}" destId="{BFFAE87A-A75D-4CA5-A479-8FFDE0312307}" srcOrd="1" destOrd="0" presId="urn:microsoft.com/office/officeart/2005/8/layout/orgChart1"/>
    <dgm:cxn modelId="{064AF67B-E0FD-4422-A922-BEAA1EFC5DF0}" type="presParOf" srcId="{418157D3-AED5-4278-8642-E59CA75F603A}" destId="{4DBD69D1-AB40-48F9-8C60-1FDA5B7AF56F}" srcOrd="1" destOrd="0" presId="urn:microsoft.com/office/officeart/2005/8/layout/orgChart1"/>
    <dgm:cxn modelId="{1F65A528-AE46-4521-AB6E-561827809D71}" type="presParOf" srcId="{418157D3-AED5-4278-8642-E59CA75F603A}" destId="{D52D1571-7FF4-4263-89A5-C6FEF0C8B3A8}" srcOrd="2" destOrd="0" presId="urn:microsoft.com/office/officeart/2005/8/layout/orgChart1"/>
    <dgm:cxn modelId="{CE57223F-C5F6-4298-BFF9-76CF6E437894}" type="presParOf" srcId="{7DB8F5D1-5C86-47C1-99EB-95FC390AF041}" destId="{CD4B3E1F-4C81-4496-810D-A4F52506361A}" srcOrd="2" destOrd="0" presId="urn:microsoft.com/office/officeart/2005/8/layout/orgChart1"/>
    <dgm:cxn modelId="{C4921F39-A051-4088-A08B-5C60E5A38929}" type="presParOf" srcId="{7DB8F5D1-5C86-47C1-99EB-95FC390AF041}" destId="{C05402D1-EFEE-449D-A50C-246A0F138854}" srcOrd="3" destOrd="0" presId="urn:microsoft.com/office/officeart/2005/8/layout/orgChart1"/>
    <dgm:cxn modelId="{1B29E724-4F08-430A-8FEB-B180561A1A4C}" type="presParOf" srcId="{C05402D1-EFEE-449D-A50C-246A0F138854}" destId="{740F1B8F-C8B3-4D5F-A575-E44444833930}" srcOrd="0" destOrd="0" presId="urn:microsoft.com/office/officeart/2005/8/layout/orgChart1"/>
    <dgm:cxn modelId="{60166BDB-76A0-45A3-BEA2-505724305A6C}" type="presParOf" srcId="{740F1B8F-C8B3-4D5F-A575-E44444833930}" destId="{7FD9F1C0-911C-4C71-A3EB-84A3AFBC754B}" srcOrd="0" destOrd="0" presId="urn:microsoft.com/office/officeart/2005/8/layout/orgChart1"/>
    <dgm:cxn modelId="{086C859C-8B5B-440F-9CC9-A2AD5BEDD044}" type="presParOf" srcId="{740F1B8F-C8B3-4D5F-A575-E44444833930}" destId="{5DEE875E-0E97-44B2-BB13-64B379DED21F}" srcOrd="1" destOrd="0" presId="urn:microsoft.com/office/officeart/2005/8/layout/orgChart1"/>
    <dgm:cxn modelId="{D67D4EF2-9DA8-4E8D-B65C-7B001A93CB97}" type="presParOf" srcId="{C05402D1-EFEE-449D-A50C-246A0F138854}" destId="{FEAC2A18-5EB4-494E-988B-EE9BFECFB6B4}" srcOrd="1" destOrd="0" presId="urn:microsoft.com/office/officeart/2005/8/layout/orgChart1"/>
    <dgm:cxn modelId="{36FEB92D-9FF4-440C-8DCE-BDE7168F3966}" type="presParOf" srcId="{C05402D1-EFEE-449D-A50C-246A0F138854}" destId="{534D50FB-02C3-4A03-B47A-2BF5508E66D9}" srcOrd="2" destOrd="0" presId="urn:microsoft.com/office/officeart/2005/8/layout/orgChart1"/>
    <dgm:cxn modelId="{B3B3554E-5DFC-4BCC-940C-8417BBE60E50}" type="presParOf" srcId="{C6E1676D-D4FF-439A-9D54-89B96499F2CB}" destId="{009CD56F-4579-45D7-B2A4-6A6135E60847}" srcOrd="2" destOrd="0" presId="urn:microsoft.com/office/officeart/2005/8/layout/orgChart1"/>
    <dgm:cxn modelId="{12F7A93C-B0E8-4783-9B69-FC8432D0AAFF}" type="presParOf" srcId="{F61316DC-8E91-4600-A04C-825997AD1B08}" destId="{1E82978C-FB5B-4D4E-8D95-6D32C07188C7}" srcOrd="6" destOrd="0" presId="urn:microsoft.com/office/officeart/2005/8/layout/orgChart1"/>
    <dgm:cxn modelId="{430A4397-1C2C-4FA0-AD9A-B4851F5F67A2}" type="presParOf" srcId="{F61316DC-8E91-4600-A04C-825997AD1B08}" destId="{7489CEC1-8E8B-458E-B441-812606F672A2}" srcOrd="7" destOrd="0" presId="urn:microsoft.com/office/officeart/2005/8/layout/orgChart1"/>
    <dgm:cxn modelId="{05FC9B13-F456-4699-BB5E-E40E9E1D2FD5}" type="presParOf" srcId="{7489CEC1-8E8B-458E-B441-812606F672A2}" destId="{A06C36EE-C902-4E23-BF5B-70975CD14AC8}" srcOrd="0" destOrd="0" presId="urn:microsoft.com/office/officeart/2005/8/layout/orgChart1"/>
    <dgm:cxn modelId="{DE93EEB0-05A2-47F6-81BC-4F43304FC7C0}" type="presParOf" srcId="{A06C36EE-C902-4E23-BF5B-70975CD14AC8}" destId="{B37812EF-4FE8-4F6A-BD42-36B45D20A86F}" srcOrd="0" destOrd="0" presId="urn:microsoft.com/office/officeart/2005/8/layout/orgChart1"/>
    <dgm:cxn modelId="{983FACB6-A89A-4D58-A395-35B8F732D83C}" type="presParOf" srcId="{A06C36EE-C902-4E23-BF5B-70975CD14AC8}" destId="{A9DEA9D6-4B5A-458B-96C9-D763A1743849}" srcOrd="1" destOrd="0" presId="urn:microsoft.com/office/officeart/2005/8/layout/orgChart1"/>
    <dgm:cxn modelId="{C3085A05-D58A-437A-ABDC-A09FCE196365}" type="presParOf" srcId="{7489CEC1-8E8B-458E-B441-812606F672A2}" destId="{1D978516-8D88-492D-8930-D7123A509FDE}" srcOrd="1" destOrd="0" presId="urn:microsoft.com/office/officeart/2005/8/layout/orgChart1"/>
    <dgm:cxn modelId="{B92BC578-0E4E-47F4-959D-08B3496E574D}" type="presParOf" srcId="{7489CEC1-8E8B-458E-B441-812606F672A2}" destId="{56E358F1-CFA9-4080-AD20-B8515A5511AE}" srcOrd="2" destOrd="0" presId="urn:microsoft.com/office/officeart/2005/8/layout/orgChart1"/>
    <dgm:cxn modelId="{6E387116-E2DA-4551-914E-7A96C2793229}" type="presParOf" srcId="{F61316DC-8E91-4600-A04C-825997AD1B08}" destId="{364FF469-BFF6-46D4-B260-4220380A6513}" srcOrd="8" destOrd="0" presId="urn:microsoft.com/office/officeart/2005/8/layout/orgChart1"/>
    <dgm:cxn modelId="{7F525B6E-B2B4-4188-B9AA-071B561C7055}" type="presParOf" srcId="{F61316DC-8E91-4600-A04C-825997AD1B08}" destId="{722692CA-DAE1-4B9D-8F54-8B0D6EF45238}" srcOrd="9" destOrd="0" presId="urn:microsoft.com/office/officeart/2005/8/layout/orgChart1"/>
    <dgm:cxn modelId="{E2598D38-948A-4F67-81F0-BC67A7F568EF}" type="presParOf" srcId="{722692CA-DAE1-4B9D-8F54-8B0D6EF45238}" destId="{8473176D-382C-4F67-8A63-0A574CDF1129}" srcOrd="0" destOrd="0" presId="urn:microsoft.com/office/officeart/2005/8/layout/orgChart1"/>
    <dgm:cxn modelId="{04738C63-DC1E-48A1-A7C4-3CB57FC29273}" type="presParOf" srcId="{8473176D-382C-4F67-8A63-0A574CDF1129}" destId="{ED79D749-6E70-45A6-B92B-9A35665666B8}" srcOrd="0" destOrd="0" presId="urn:microsoft.com/office/officeart/2005/8/layout/orgChart1"/>
    <dgm:cxn modelId="{0F72EB56-CFEB-4EEB-A3D7-8D2143D80AD9}" type="presParOf" srcId="{8473176D-382C-4F67-8A63-0A574CDF1129}" destId="{E80ADBC2-3239-42AF-8021-CC5C561E8DDA}" srcOrd="1" destOrd="0" presId="urn:microsoft.com/office/officeart/2005/8/layout/orgChart1"/>
    <dgm:cxn modelId="{C89E69EF-D536-4154-B63B-A23A3B5C930C}" type="presParOf" srcId="{722692CA-DAE1-4B9D-8F54-8B0D6EF45238}" destId="{50155360-39DE-4C87-BDC5-D54063302484}" srcOrd="1" destOrd="0" presId="urn:microsoft.com/office/officeart/2005/8/layout/orgChart1"/>
    <dgm:cxn modelId="{985C7DB6-2D15-46E9-BB3C-B146A08733F6}" type="presParOf" srcId="{722692CA-DAE1-4B9D-8F54-8B0D6EF45238}" destId="{1F2C06C5-220D-4E8B-8969-59ACDADA6AEF}" srcOrd="2" destOrd="0" presId="urn:microsoft.com/office/officeart/2005/8/layout/orgChart1"/>
    <dgm:cxn modelId="{A257FAF5-5676-47AB-B45A-4107068BC4F6}" type="presParOf" srcId="{8B88CF69-091A-4DD9-B8D3-40AF51EF01BC}" destId="{D9D33D4E-C6E0-48D8-A100-A554C0481FF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E56A9-BD56-4EDA-9841-1AA656695A5D}">
      <dsp:nvSpPr>
        <dsp:cNvPr id="0" name=""/>
        <dsp:cNvSpPr/>
      </dsp:nvSpPr>
      <dsp:spPr>
        <a:xfrm>
          <a:off x="2070" y="434754"/>
          <a:ext cx="3284744" cy="2263189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4DA6B-BC59-4BD7-9078-59B0C7B16E06}">
      <dsp:nvSpPr>
        <dsp:cNvPr id="0" name=""/>
        <dsp:cNvSpPr/>
      </dsp:nvSpPr>
      <dsp:spPr>
        <a:xfrm>
          <a:off x="2070" y="2697943"/>
          <a:ext cx="3284744" cy="12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3600" kern="1200" dirty="0"/>
            <a:t>Πότισμα</a:t>
          </a:r>
        </a:p>
      </dsp:txBody>
      <dsp:txXfrm>
        <a:off x="2070" y="2697943"/>
        <a:ext cx="3284744" cy="1218640"/>
      </dsp:txXfrm>
    </dsp:sp>
    <dsp:sp modelId="{5077D272-0284-40E8-9B6B-47070D2A435A}">
      <dsp:nvSpPr>
        <dsp:cNvPr id="0" name=""/>
        <dsp:cNvSpPr/>
      </dsp:nvSpPr>
      <dsp:spPr>
        <a:xfrm>
          <a:off x="3615427" y="434754"/>
          <a:ext cx="3284744" cy="2263189"/>
        </a:xfrm>
        <a:prstGeom prst="roundRect">
          <a:avLst/>
        </a:prstGeom>
        <a:blipFill rotWithShape="1">
          <a:blip xmlns:r="http://schemas.openxmlformats.org/officeDocument/2006/relationships" r:embed="rId2"/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10E10-2B15-4358-9F4C-559B211C081F}">
      <dsp:nvSpPr>
        <dsp:cNvPr id="0" name=""/>
        <dsp:cNvSpPr/>
      </dsp:nvSpPr>
      <dsp:spPr>
        <a:xfrm>
          <a:off x="3615427" y="2697943"/>
          <a:ext cx="3284744" cy="12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3600" kern="1200" dirty="0"/>
            <a:t>Λίπασμα</a:t>
          </a:r>
        </a:p>
      </dsp:txBody>
      <dsp:txXfrm>
        <a:off x="3615427" y="2697943"/>
        <a:ext cx="3284744" cy="1218640"/>
      </dsp:txXfrm>
    </dsp:sp>
    <dsp:sp modelId="{B898616A-D97A-4A0E-A29B-2D14C898C2D5}">
      <dsp:nvSpPr>
        <dsp:cNvPr id="0" name=""/>
        <dsp:cNvSpPr/>
      </dsp:nvSpPr>
      <dsp:spPr>
        <a:xfrm>
          <a:off x="7228784" y="434754"/>
          <a:ext cx="3284744" cy="2263189"/>
        </a:xfrm>
        <a:prstGeom prst="roundRect">
          <a:avLst/>
        </a:prstGeom>
        <a:blipFill rotWithShape="1">
          <a:blip xmlns:r="http://schemas.openxmlformats.org/officeDocument/2006/relationships" r:embed="rId3"/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4D6B3-1EA7-4E5A-AA66-69473B3C6903}">
      <dsp:nvSpPr>
        <dsp:cNvPr id="0" name=""/>
        <dsp:cNvSpPr/>
      </dsp:nvSpPr>
      <dsp:spPr>
        <a:xfrm>
          <a:off x="7228784" y="2697943"/>
          <a:ext cx="3284744" cy="12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3600" kern="1200" dirty="0"/>
            <a:t>Φυτοφάρμακο</a:t>
          </a:r>
        </a:p>
      </dsp:txBody>
      <dsp:txXfrm>
        <a:off x="7228784" y="2697943"/>
        <a:ext cx="3284744" cy="12186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E56A9-BD56-4EDA-9841-1AA656695A5D}">
      <dsp:nvSpPr>
        <dsp:cNvPr id="0" name=""/>
        <dsp:cNvSpPr/>
      </dsp:nvSpPr>
      <dsp:spPr>
        <a:xfrm>
          <a:off x="2070" y="434754"/>
          <a:ext cx="3284744" cy="2263189"/>
        </a:xfrm>
        <a:prstGeom prst="round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>
                        <a14:foregroundMark x1="41667" y1="84444" x2="23333" y2="84444"/>
                        <a14:foregroundMark x1="23333" y1="84444" x2="22500" y2="86111"/>
                        <a14:foregroundMark x1="72222" y1="68611" x2="72500" y2="56667"/>
                        <a14:foregroundMark x1="30278" y1="61667" x2="28611" y2="54167"/>
                        <a14:foregroundMark x1="25556" y1="63333" x2="22500" y2="55833"/>
                        <a14:foregroundMark x1="77222" y1="60833" x2="77500" y2="57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4DA6B-BC59-4BD7-9078-59B0C7B16E06}">
      <dsp:nvSpPr>
        <dsp:cNvPr id="0" name=""/>
        <dsp:cNvSpPr/>
      </dsp:nvSpPr>
      <dsp:spPr>
        <a:xfrm>
          <a:off x="2070" y="2697943"/>
          <a:ext cx="3284744" cy="12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277368" bIns="0" numCol="1" spcCol="1270" anchor="t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3900" kern="1200" dirty="0"/>
            <a:t>Αγρότης</a:t>
          </a:r>
        </a:p>
      </dsp:txBody>
      <dsp:txXfrm>
        <a:off x="2070" y="2697943"/>
        <a:ext cx="3284744" cy="1218640"/>
      </dsp:txXfrm>
    </dsp:sp>
    <dsp:sp modelId="{5077D272-0284-40E8-9B6B-47070D2A435A}">
      <dsp:nvSpPr>
        <dsp:cNvPr id="0" name=""/>
        <dsp:cNvSpPr/>
      </dsp:nvSpPr>
      <dsp:spPr>
        <a:xfrm>
          <a:off x="3615427" y="434754"/>
          <a:ext cx="3284744" cy="2263189"/>
        </a:xfrm>
        <a:prstGeom prst="roundRect">
          <a:avLst/>
        </a:prstGeom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750" r="96417">
                        <a14:foregroundMark x1="9583" y1="55167" x2="8000" y2="73000"/>
                        <a14:foregroundMark x1="5667" y1="69083" x2="4833" y2="60167"/>
                        <a14:foregroundMark x1="92333" y1="52250" x2="92083" y2="72417"/>
                        <a14:foregroundMark x1="96417" y1="56583" x2="96417" y2="6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10E10-2B15-4358-9F4C-559B211C081F}">
      <dsp:nvSpPr>
        <dsp:cNvPr id="0" name=""/>
        <dsp:cNvSpPr/>
      </dsp:nvSpPr>
      <dsp:spPr>
        <a:xfrm>
          <a:off x="3615427" y="2697943"/>
          <a:ext cx="3284744" cy="12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277368" bIns="0" numCol="1" spcCol="1270" anchor="t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3900" kern="1200" dirty="0"/>
            <a:t>Μηχανήματα</a:t>
          </a:r>
        </a:p>
      </dsp:txBody>
      <dsp:txXfrm>
        <a:off x="3615427" y="2697943"/>
        <a:ext cx="3284744" cy="1218640"/>
      </dsp:txXfrm>
    </dsp:sp>
    <dsp:sp modelId="{B898616A-D97A-4A0E-A29B-2D14C898C2D5}">
      <dsp:nvSpPr>
        <dsp:cNvPr id="0" name=""/>
        <dsp:cNvSpPr/>
      </dsp:nvSpPr>
      <dsp:spPr>
        <a:xfrm>
          <a:off x="7228784" y="434754"/>
          <a:ext cx="3284744" cy="2263189"/>
        </a:xfrm>
        <a:prstGeom prst="roundRect">
          <a:avLst/>
        </a:prstGeom>
        <a:blipFill dpi="0" rotWithShape="1"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3" b="92167" l="10000" r="90000">
                        <a14:foregroundMark x1="40250" y1="69083" x2="38583" y2="89167"/>
                        <a14:foregroundMark x1="58250" y1="66667" x2="57333" y2="92167"/>
                        <a14:foregroundMark x1="57333" y1="92167" x2="57250" y2="90167"/>
                        <a14:foregroundMark x1="57500" y1="9667" x2="44000" y2="10750"/>
                        <a14:foregroundMark x1="44000" y1="10750" x2="38833" y2="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3" t="-3606" r="-63" b="-42394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4D6B3-1EA7-4E5A-AA66-69473B3C6903}">
      <dsp:nvSpPr>
        <dsp:cNvPr id="0" name=""/>
        <dsp:cNvSpPr/>
      </dsp:nvSpPr>
      <dsp:spPr>
        <a:xfrm>
          <a:off x="7228784" y="2697943"/>
          <a:ext cx="3284744" cy="12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277368" bIns="0" numCol="1" spcCol="1270" anchor="t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3900" kern="1200" dirty="0"/>
            <a:t>Ρομποτική</a:t>
          </a:r>
        </a:p>
      </dsp:txBody>
      <dsp:txXfrm>
        <a:off x="7228784" y="2697943"/>
        <a:ext cx="3284744" cy="1218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4FF469-BFF6-46D4-B260-4220380A6513}">
      <dsp:nvSpPr>
        <dsp:cNvPr id="0" name=""/>
        <dsp:cNvSpPr/>
      </dsp:nvSpPr>
      <dsp:spPr>
        <a:xfrm>
          <a:off x="5257800" y="828726"/>
          <a:ext cx="3999509" cy="34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532"/>
              </a:lnTo>
              <a:lnTo>
                <a:pt x="3999509" y="173532"/>
              </a:lnTo>
              <a:lnTo>
                <a:pt x="3999509" y="3470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82978C-FB5B-4D4E-8D95-6D32C07188C7}">
      <dsp:nvSpPr>
        <dsp:cNvPr id="0" name=""/>
        <dsp:cNvSpPr/>
      </dsp:nvSpPr>
      <dsp:spPr>
        <a:xfrm>
          <a:off x="5257800" y="828726"/>
          <a:ext cx="1999754" cy="34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532"/>
              </a:lnTo>
              <a:lnTo>
                <a:pt x="1999754" y="173532"/>
              </a:lnTo>
              <a:lnTo>
                <a:pt x="1999754" y="3470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B3E1F-4C81-4496-810D-A4F52506361A}">
      <dsp:nvSpPr>
        <dsp:cNvPr id="0" name=""/>
        <dsp:cNvSpPr/>
      </dsp:nvSpPr>
      <dsp:spPr>
        <a:xfrm>
          <a:off x="4596724" y="2002136"/>
          <a:ext cx="247903" cy="1933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3647"/>
              </a:lnTo>
              <a:lnTo>
                <a:pt x="247903" y="19336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89E73-CF54-4511-BE00-48680A3F4065}">
      <dsp:nvSpPr>
        <dsp:cNvPr id="0" name=""/>
        <dsp:cNvSpPr/>
      </dsp:nvSpPr>
      <dsp:spPr>
        <a:xfrm>
          <a:off x="4596724" y="2002136"/>
          <a:ext cx="247903" cy="7602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0237"/>
              </a:lnTo>
              <a:lnTo>
                <a:pt x="247903" y="7602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A7C2EC-350D-4E67-B307-9BC398D056AB}">
      <dsp:nvSpPr>
        <dsp:cNvPr id="0" name=""/>
        <dsp:cNvSpPr/>
      </dsp:nvSpPr>
      <dsp:spPr>
        <a:xfrm>
          <a:off x="5212079" y="828726"/>
          <a:ext cx="91440" cy="3470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70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A50B30-5AC8-4AD8-92A5-E60CADCF32C1}">
      <dsp:nvSpPr>
        <dsp:cNvPr id="0" name=""/>
        <dsp:cNvSpPr/>
      </dsp:nvSpPr>
      <dsp:spPr>
        <a:xfrm>
          <a:off x="3258045" y="828726"/>
          <a:ext cx="1999754" cy="347064"/>
        </a:xfrm>
        <a:custGeom>
          <a:avLst/>
          <a:gdLst/>
          <a:ahLst/>
          <a:cxnLst/>
          <a:rect l="0" t="0" r="0" b="0"/>
          <a:pathLst>
            <a:path>
              <a:moveTo>
                <a:pt x="1999754" y="0"/>
              </a:moveTo>
              <a:lnTo>
                <a:pt x="1999754" y="173532"/>
              </a:lnTo>
              <a:lnTo>
                <a:pt x="0" y="173532"/>
              </a:lnTo>
              <a:lnTo>
                <a:pt x="0" y="3470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3E039F-BCA8-4AA5-A107-0A1F8A1ABADF}">
      <dsp:nvSpPr>
        <dsp:cNvPr id="0" name=""/>
        <dsp:cNvSpPr/>
      </dsp:nvSpPr>
      <dsp:spPr>
        <a:xfrm>
          <a:off x="1258290" y="828726"/>
          <a:ext cx="3999509" cy="347064"/>
        </a:xfrm>
        <a:custGeom>
          <a:avLst/>
          <a:gdLst/>
          <a:ahLst/>
          <a:cxnLst/>
          <a:rect l="0" t="0" r="0" b="0"/>
          <a:pathLst>
            <a:path>
              <a:moveTo>
                <a:pt x="3999509" y="0"/>
              </a:moveTo>
              <a:lnTo>
                <a:pt x="3999509" y="173532"/>
              </a:lnTo>
              <a:lnTo>
                <a:pt x="0" y="173532"/>
              </a:lnTo>
              <a:lnTo>
                <a:pt x="0" y="3470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0E6C2-4946-4626-94B9-6F57B4E7438C}">
      <dsp:nvSpPr>
        <dsp:cNvPr id="0" name=""/>
        <dsp:cNvSpPr/>
      </dsp:nvSpPr>
      <dsp:spPr>
        <a:xfrm>
          <a:off x="4431455" y="2381"/>
          <a:ext cx="1652689" cy="826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Robofarm</a:t>
          </a:r>
          <a:endParaRPr lang="el-GR" sz="1800" kern="1200" dirty="0"/>
        </a:p>
      </dsp:txBody>
      <dsp:txXfrm>
        <a:off x="4431455" y="2381"/>
        <a:ext cx="1652689" cy="826344"/>
      </dsp:txXfrm>
    </dsp:sp>
    <dsp:sp modelId="{307ABA74-75E5-4189-84A2-8CD1B780E35E}">
      <dsp:nvSpPr>
        <dsp:cNvPr id="0" name=""/>
        <dsp:cNvSpPr/>
      </dsp:nvSpPr>
      <dsp:spPr>
        <a:xfrm>
          <a:off x="431945" y="1175791"/>
          <a:ext cx="1652689" cy="826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Μετρήσεις</a:t>
          </a:r>
        </a:p>
      </dsp:txBody>
      <dsp:txXfrm>
        <a:off x="431945" y="1175791"/>
        <a:ext cx="1652689" cy="826344"/>
      </dsp:txXfrm>
    </dsp:sp>
    <dsp:sp modelId="{F114BF65-1792-4F4C-9BC1-47954D7EC013}">
      <dsp:nvSpPr>
        <dsp:cNvPr id="0" name=""/>
        <dsp:cNvSpPr/>
      </dsp:nvSpPr>
      <dsp:spPr>
        <a:xfrm>
          <a:off x="2431700" y="1175791"/>
          <a:ext cx="1652689" cy="826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Αντλίες</a:t>
          </a:r>
        </a:p>
      </dsp:txBody>
      <dsp:txXfrm>
        <a:off x="2431700" y="1175791"/>
        <a:ext cx="1652689" cy="826344"/>
      </dsp:txXfrm>
    </dsp:sp>
    <dsp:sp modelId="{34632295-7A7F-48F0-AD60-6FEC61710C00}">
      <dsp:nvSpPr>
        <dsp:cNvPr id="0" name=""/>
        <dsp:cNvSpPr/>
      </dsp:nvSpPr>
      <dsp:spPr>
        <a:xfrm>
          <a:off x="4431455" y="1175791"/>
          <a:ext cx="1652689" cy="826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Κίνηση</a:t>
          </a:r>
        </a:p>
      </dsp:txBody>
      <dsp:txXfrm>
        <a:off x="4431455" y="1175791"/>
        <a:ext cx="1652689" cy="826344"/>
      </dsp:txXfrm>
    </dsp:sp>
    <dsp:sp modelId="{71009FAB-B575-4768-A5BF-E638572117DA}">
      <dsp:nvSpPr>
        <dsp:cNvPr id="0" name=""/>
        <dsp:cNvSpPr/>
      </dsp:nvSpPr>
      <dsp:spPr>
        <a:xfrm>
          <a:off x="4844627" y="2349201"/>
          <a:ext cx="1652689" cy="826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 err="1"/>
            <a:t>Σκανάρισμα</a:t>
          </a:r>
          <a:endParaRPr lang="el-GR" sz="1800" kern="1200" dirty="0"/>
        </a:p>
      </dsp:txBody>
      <dsp:txXfrm>
        <a:off x="4844627" y="2349201"/>
        <a:ext cx="1652689" cy="826344"/>
      </dsp:txXfrm>
    </dsp:sp>
    <dsp:sp modelId="{7FD9F1C0-911C-4C71-A3EB-84A3AFBC754B}">
      <dsp:nvSpPr>
        <dsp:cNvPr id="0" name=""/>
        <dsp:cNvSpPr/>
      </dsp:nvSpPr>
      <dsp:spPr>
        <a:xfrm>
          <a:off x="4844627" y="3522611"/>
          <a:ext cx="1652689" cy="826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Τηλεκατεύθυνση</a:t>
          </a:r>
        </a:p>
      </dsp:txBody>
      <dsp:txXfrm>
        <a:off x="4844627" y="3522611"/>
        <a:ext cx="1652689" cy="826344"/>
      </dsp:txXfrm>
    </dsp:sp>
    <dsp:sp modelId="{B37812EF-4FE8-4F6A-BD42-36B45D20A86F}">
      <dsp:nvSpPr>
        <dsp:cNvPr id="0" name=""/>
        <dsp:cNvSpPr/>
      </dsp:nvSpPr>
      <dsp:spPr>
        <a:xfrm>
          <a:off x="6431209" y="1175791"/>
          <a:ext cx="1652689" cy="826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 err="1"/>
            <a:t>Σκανάρισμα</a:t>
          </a:r>
          <a:endParaRPr lang="el-GR" sz="1800" kern="1200" dirty="0"/>
        </a:p>
      </dsp:txBody>
      <dsp:txXfrm>
        <a:off x="6431209" y="1175791"/>
        <a:ext cx="1652689" cy="826344"/>
      </dsp:txXfrm>
    </dsp:sp>
    <dsp:sp modelId="{ED79D749-6E70-45A6-B92B-9A35665666B8}">
      <dsp:nvSpPr>
        <dsp:cNvPr id="0" name=""/>
        <dsp:cNvSpPr/>
      </dsp:nvSpPr>
      <dsp:spPr>
        <a:xfrm>
          <a:off x="8430964" y="1175791"/>
          <a:ext cx="1652689" cy="826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Εφαρμογή υπολογιστή</a:t>
          </a:r>
        </a:p>
      </dsp:txBody>
      <dsp:txXfrm>
        <a:off x="8430964" y="1175791"/>
        <a:ext cx="1652689" cy="8263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4FF469-BFF6-46D4-B260-4220380A6513}">
      <dsp:nvSpPr>
        <dsp:cNvPr id="0" name=""/>
        <dsp:cNvSpPr/>
      </dsp:nvSpPr>
      <dsp:spPr>
        <a:xfrm>
          <a:off x="5257800" y="828726"/>
          <a:ext cx="3999509" cy="34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532"/>
              </a:lnTo>
              <a:lnTo>
                <a:pt x="3999509" y="173532"/>
              </a:lnTo>
              <a:lnTo>
                <a:pt x="3999509" y="3470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82978C-FB5B-4D4E-8D95-6D32C07188C7}">
      <dsp:nvSpPr>
        <dsp:cNvPr id="0" name=""/>
        <dsp:cNvSpPr/>
      </dsp:nvSpPr>
      <dsp:spPr>
        <a:xfrm>
          <a:off x="5257800" y="828726"/>
          <a:ext cx="1999754" cy="34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532"/>
              </a:lnTo>
              <a:lnTo>
                <a:pt x="1999754" y="173532"/>
              </a:lnTo>
              <a:lnTo>
                <a:pt x="1999754" y="3470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B3E1F-4C81-4496-810D-A4F52506361A}">
      <dsp:nvSpPr>
        <dsp:cNvPr id="0" name=""/>
        <dsp:cNvSpPr/>
      </dsp:nvSpPr>
      <dsp:spPr>
        <a:xfrm>
          <a:off x="4596724" y="2002136"/>
          <a:ext cx="247903" cy="1933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3647"/>
              </a:lnTo>
              <a:lnTo>
                <a:pt x="247903" y="19336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89E73-CF54-4511-BE00-48680A3F4065}">
      <dsp:nvSpPr>
        <dsp:cNvPr id="0" name=""/>
        <dsp:cNvSpPr/>
      </dsp:nvSpPr>
      <dsp:spPr>
        <a:xfrm>
          <a:off x="4596724" y="2002136"/>
          <a:ext cx="247903" cy="7602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0237"/>
              </a:lnTo>
              <a:lnTo>
                <a:pt x="247903" y="7602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A7C2EC-350D-4E67-B307-9BC398D056AB}">
      <dsp:nvSpPr>
        <dsp:cNvPr id="0" name=""/>
        <dsp:cNvSpPr/>
      </dsp:nvSpPr>
      <dsp:spPr>
        <a:xfrm>
          <a:off x="5212079" y="828726"/>
          <a:ext cx="91440" cy="3470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70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A50B30-5AC8-4AD8-92A5-E60CADCF32C1}">
      <dsp:nvSpPr>
        <dsp:cNvPr id="0" name=""/>
        <dsp:cNvSpPr/>
      </dsp:nvSpPr>
      <dsp:spPr>
        <a:xfrm>
          <a:off x="3258045" y="828726"/>
          <a:ext cx="1999754" cy="347064"/>
        </a:xfrm>
        <a:custGeom>
          <a:avLst/>
          <a:gdLst/>
          <a:ahLst/>
          <a:cxnLst/>
          <a:rect l="0" t="0" r="0" b="0"/>
          <a:pathLst>
            <a:path>
              <a:moveTo>
                <a:pt x="1999754" y="0"/>
              </a:moveTo>
              <a:lnTo>
                <a:pt x="1999754" y="173532"/>
              </a:lnTo>
              <a:lnTo>
                <a:pt x="0" y="173532"/>
              </a:lnTo>
              <a:lnTo>
                <a:pt x="0" y="3470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3E039F-BCA8-4AA5-A107-0A1F8A1ABADF}">
      <dsp:nvSpPr>
        <dsp:cNvPr id="0" name=""/>
        <dsp:cNvSpPr/>
      </dsp:nvSpPr>
      <dsp:spPr>
        <a:xfrm>
          <a:off x="1258290" y="828726"/>
          <a:ext cx="3999509" cy="347064"/>
        </a:xfrm>
        <a:custGeom>
          <a:avLst/>
          <a:gdLst/>
          <a:ahLst/>
          <a:cxnLst/>
          <a:rect l="0" t="0" r="0" b="0"/>
          <a:pathLst>
            <a:path>
              <a:moveTo>
                <a:pt x="3999509" y="0"/>
              </a:moveTo>
              <a:lnTo>
                <a:pt x="3999509" y="173532"/>
              </a:lnTo>
              <a:lnTo>
                <a:pt x="0" y="173532"/>
              </a:lnTo>
              <a:lnTo>
                <a:pt x="0" y="3470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0E6C2-4946-4626-94B9-6F57B4E7438C}">
      <dsp:nvSpPr>
        <dsp:cNvPr id="0" name=""/>
        <dsp:cNvSpPr/>
      </dsp:nvSpPr>
      <dsp:spPr>
        <a:xfrm>
          <a:off x="4431455" y="2381"/>
          <a:ext cx="1652689" cy="826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Robofarm</a:t>
          </a:r>
          <a:endParaRPr lang="el-GR" sz="1800" kern="1200" dirty="0"/>
        </a:p>
      </dsp:txBody>
      <dsp:txXfrm>
        <a:off x="4431455" y="2381"/>
        <a:ext cx="1652689" cy="826344"/>
      </dsp:txXfrm>
    </dsp:sp>
    <dsp:sp modelId="{307ABA74-75E5-4189-84A2-8CD1B780E35E}">
      <dsp:nvSpPr>
        <dsp:cNvPr id="0" name=""/>
        <dsp:cNvSpPr/>
      </dsp:nvSpPr>
      <dsp:spPr>
        <a:xfrm>
          <a:off x="431945" y="1175791"/>
          <a:ext cx="1652689" cy="826344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Μετρήσεις</a:t>
          </a:r>
        </a:p>
      </dsp:txBody>
      <dsp:txXfrm>
        <a:off x="431945" y="1175791"/>
        <a:ext cx="1652689" cy="826344"/>
      </dsp:txXfrm>
    </dsp:sp>
    <dsp:sp modelId="{F114BF65-1792-4F4C-9BC1-47954D7EC013}">
      <dsp:nvSpPr>
        <dsp:cNvPr id="0" name=""/>
        <dsp:cNvSpPr/>
      </dsp:nvSpPr>
      <dsp:spPr>
        <a:xfrm>
          <a:off x="2431700" y="1175791"/>
          <a:ext cx="1652689" cy="826344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Αντλίες</a:t>
          </a:r>
        </a:p>
      </dsp:txBody>
      <dsp:txXfrm>
        <a:off x="2431700" y="1175791"/>
        <a:ext cx="1652689" cy="826344"/>
      </dsp:txXfrm>
    </dsp:sp>
    <dsp:sp modelId="{34632295-7A7F-48F0-AD60-6FEC61710C00}">
      <dsp:nvSpPr>
        <dsp:cNvPr id="0" name=""/>
        <dsp:cNvSpPr/>
      </dsp:nvSpPr>
      <dsp:spPr>
        <a:xfrm>
          <a:off x="4431455" y="1175791"/>
          <a:ext cx="1652689" cy="826344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Κίνηση</a:t>
          </a:r>
        </a:p>
      </dsp:txBody>
      <dsp:txXfrm>
        <a:off x="4431455" y="1175791"/>
        <a:ext cx="1652689" cy="826344"/>
      </dsp:txXfrm>
    </dsp:sp>
    <dsp:sp modelId="{71009FAB-B575-4768-A5BF-E638572117DA}">
      <dsp:nvSpPr>
        <dsp:cNvPr id="0" name=""/>
        <dsp:cNvSpPr/>
      </dsp:nvSpPr>
      <dsp:spPr>
        <a:xfrm>
          <a:off x="4844627" y="2349201"/>
          <a:ext cx="1652689" cy="826344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 err="1"/>
            <a:t>Σκανάρισμα</a:t>
          </a:r>
          <a:endParaRPr lang="el-GR" sz="1800" kern="1200" dirty="0"/>
        </a:p>
      </dsp:txBody>
      <dsp:txXfrm>
        <a:off x="4844627" y="2349201"/>
        <a:ext cx="1652689" cy="826344"/>
      </dsp:txXfrm>
    </dsp:sp>
    <dsp:sp modelId="{7FD9F1C0-911C-4C71-A3EB-84A3AFBC754B}">
      <dsp:nvSpPr>
        <dsp:cNvPr id="0" name=""/>
        <dsp:cNvSpPr/>
      </dsp:nvSpPr>
      <dsp:spPr>
        <a:xfrm>
          <a:off x="4844627" y="3522611"/>
          <a:ext cx="1652689" cy="826344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Τηλεκατεύθυνση</a:t>
          </a:r>
        </a:p>
      </dsp:txBody>
      <dsp:txXfrm>
        <a:off x="4844627" y="3522611"/>
        <a:ext cx="1652689" cy="826344"/>
      </dsp:txXfrm>
    </dsp:sp>
    <dsp:sp modelId="{B37812EF-4FE8-4F6A-BD42-36B45D20A86F}">
      <dsp:nvSpPr>
        <dsp:cNvPr id="0" name=""/>
        <dsp:cNvSpPr/>
      </dsp:nvSpPr>
      <dsp:spPr>
        <a:xfrm>
          <a:off x="6431209" y="1175791"/>
          <a:ext cx="1652689" cy="826344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 err="1"/>
            <a:t>Σκανάρισμα</a:t>
          </a:r>
          <a:endParaRPr lang="el-GR" sz="1800" kern="1200" dirty="0"/>
        </a:p>
      </dsp:txBody>
      <dsp:txXfrm>
        <a:off x="6431209" y="1175791"/>
        <a:ext cx="1652689" cy="826344"/>
      </dsp:txXfrm>
    </dsp:sp>
    <dsp:sp modelId="{ED79D749-6E70-45A6-B92B-9A35665666B8}">
      <dsp:nvSpPr>
        <dsp:cNvPr id="0" name=""/>
        <dsp:cNvSpPr/>
      </dsp:nvSpPr>
      <dsp:spPr>
        <a:xfrm>
          <a:off x="8430964" y="1175791"/>
          <a:ext cx="1652689" cy="826344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Εφαρμογή υπολογιστή</a:t>
          </a:r>
        </a:p>
      </dsp:txBody>
      <dsp:txXfrm>
        <a:off x="8430964" y="1175791"/>
        <a:ext cx="1652689" cy="826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3301B0E-A1A9-9784-C4D4-9C4065A3A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4019559B-0339-6C75-60FA-BC998A183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DA2EA86-6D90-6499-2E38-412FEAC5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FDC8B-F0B4-4E5C-A90F-820D4853710D}" type="datetimeFigureOut">
              <a:rPr lang="el-GR" smtClean="0"/>
              <a:t>31/5/2023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2025AB0-E02B-01C4-E14C-C2113F3AE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415FE16-E26E-F9BF-5F97-1169B3F69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67525-4D74-45C0-83AD-155556C4229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79204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D35084C-DE22-25AE-2DFC-1DAE0B81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0C21E56F-6047-B365-5D7D-988566805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7AB91A66-132B-2498-2616-0A2D94E69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FDC8B-F0B4-4E5C-A90F-820D4853710D}" type="datetimeFigureOut">
              <a:rPr lang="el-GR" smtClean="0"/>
              <a:t>31/5/2023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19F48377-B411-51C6-C155-F35CA591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2AE97A3-ECF1-BE3F-3A30-C5364FA3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67525-4D74-45C0-83AD-155556C4229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4277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BB4470F9-FD74-0F62-311D-F054567B20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52094DFF-7BC0-AC61-2058-082C832AF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50C7237-2758-763D-C825-9505979E0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FDC8B-F0B4-4E5C-A90F-820D4853710D}" type="datetimeFigureOut">
              <a:rPr lang="el-GR" smtClean="0"/>
              <a:t>31/5/2023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93F8204-2242-A5A9-94E8-18F97E49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CC03E74-E435-DDE6-6545-130E0E509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67525-4D74-45C0-83AD-155556C4229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4767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0BDE29F-E8E7-8089-3C9D-F6DD6437C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DC867DF-9AFF-69C1-5E4D-B2D72B81A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30267170-1F52-8F38-6964-DC1C3A66B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FDC8B-F0B4-4E5C-A90F-820D4853710D}" type="datetimeFigureOut">
              <a:rPr lang="el-GR" smtClean="0"/>
              <a:t>31/5/2023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AA59B47-9AB2-5FBC-712D-068E26439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C38406EC-855D-F5C2-A0D1-C87EDF0F6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67525-4D74-45C0-83AD-155556C4229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7062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CB5D38D-7CA0-91B9-97F7-E7EA96A8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83C3FE27-E5C1-B33B-E238-747A3FE38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029C1D1-CA8A-4E87-7C74-B61C332D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FDC8B-F0B4-4E5C-A90F-820D4853710D}" type="datetimeFigureOut">
              <a:rPr lang="el-GR" smtClean="0"/>
              <a:t>31/5/2023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07E4192-7281-020D-B76C-AD2DE898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4CB8C296-FDEE-2BB2-D651-0EA669F33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67525-4D74-45C0-83AD-155556C4229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21650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D0E05A3-C401-5039-CBC5-8A0443D9F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F5958C4-646B-CBB3-A499-3EF9359244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F2A52852-E885-0D0E-E3E4-77DDD4A73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9B9525D8-0853-E087-DB33-AD6BE2EF6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FDC8B-F0B4-4E5C-A90F-820D4853710D}" type="datetimeFigureOut">
              <a:rPr lang="el-GR" smtClean="0"/>
              <a:t>31/5/2023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AEDC4071-C83B-5D28-FA4A-2C9BB86FE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386B332D-B10A-73C1-8C61-9C50408E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67525-4D74-45C0-83AD-155556C4229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75253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A8F1A49-CB65-E72C-7999-EC7500D23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D7A1D82F-776A-DE5E-3E04-79B90F3AC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7412B1C3-8A24-C413-18D2-1B4D01898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A45AB444-B976-9820-5638-C53DB6147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B6CF3AF4-238F-C0DB-9F33-BDF2797EF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EC0C9283-C0C2-26FE-71E8-4C629010D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FDC8B-F0B4-4E5C-A90F-820D4853710D}" type="datetimeFigureOut">
              <a:rPr lang="el-GR" smtClean="0"/>
              <a:t>31/5/2023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47DCA01E-557A-C40B-FFC2-3EE6FF241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C2E9CE09-C4F6-A581-68D8-62FA4971F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67525-4D74-45C0-83AD-155556C4229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93053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4B95C08-FD4E-1AEF-513C-712CADCF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7F5FF1D4-9A73-93E6-551A-2ED7D2313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FDC8B-F0B4-4E5C-A90F-820D4853710D}" type="datetimeFigureOut">
              <a:rPr lang="el-GR" smtClean="0"/>
              <a:t>31/5/2023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6A9370E7-6B30-A4FE-91D4-EC23359A4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7E188E47-880D-F074-25D9-CA0E436B0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67525-4D74-45C0-83AD-155556C4229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8232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5EA18236-A312-F1FF-8473-19E3B0EF1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FDC8B-F0B4-4E5C-A90F-820D4853710D}" type="datetimeFigureOut">
              <a:rPr lang="el-GR" smtClean="0"/>
              <a:t>31/5/2023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512E9492-AF77-C1CB-344C-7F48482D7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85B497D-B574-4BB3-9482-2A6D71A21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67525-4D74-45C0-83AD-155556C4229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63392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2AC851D-A2FE-D4D5-AF37-003287BC9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3EB031C-5361-0C75-8AF6-6E59F2F1D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99007A75-3246-7C2F-DC6F-FA01A53B8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CFD16D30-369E-0E03-4673-8574D36A7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FDC8B-F0B4-4E5C-A90F-820D4853710D}" type="datetimeFigureOut">
              <a:rPr lang="el-GR" smtClean="0"/>
              <a:t>31/5/2023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4D36ED30-D9B7-6CE1-C457-38F24ECF5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5B32BD8C-416E-4C07-0485-AC5D7D95D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67525-4D74-45C0-83AD-155556C4229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98973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E933A69-848B-20A5-275C-4DED7F77E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0930C079-880F-B439-8697-ABEC7B9FD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F9184084-E3DC-9C23-C30C-4AB957377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A521002-239B-770A-3794-144DBEDF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FDC8B-F0B4-4E5C-A90F-820D4853710D}" type="datetimeFigureOut">
              <a:rPr lang="el-GR" smtClean="0"/>
              <a:t>31/5/2023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2E3AA1D7-59E7-A341-8FD0-1C26B4CED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760D8415-C9C2-E308-3DB0-8CCD84DED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67525-4D74-45C0-83AD-155556C4229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0281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F31F96C5-2A72-6242-E5B0-B7275772A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A067C4E5-DEB0-444B-0F3C-AFFD1C55B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65E3225-AD67-1275-9D4A-F41CACA476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FDC8B-F0B4-4E5C-A90F-820D4853710D}" type="datetimeFigureOut">
              <a:rPr lang="el-GR" smtClean="0"/>
              <a:t>31/5/2023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7C2B590-7879-E824-07AC-91313F16A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5ABC1F0-D34D-EAD9-D31C-226384785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7525-4D74-45C0-83AD-155556C4229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2614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7.wdp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microsoft.com/office/2007/relationships/hdphoto" Target="../media/hdphoto7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microsoft.com/office/2007/relationships/hdphoto" Target="../media/hdphoto7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79D7E784-3EFC-2525-DFE9-26E0C3315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8EE4FBB-2723-906D-91A1-130475C4C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/>
              <a:t>Robofarm</a:t>
            </a:r>
            <a:endParaRPr lang="el-GR" sz="4000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82DC6A91-A2E9-B783-8D4E-A633F44D7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sz="2000"/>
              <a:t>Project </a:t>
            </a:r>
            <a:endParaRPr lang="el-GR" sz="2000"/>
          </a:p>
        </p:txBody>
      </p:sp>
      <p:cxnSp>
        <p:nvCxnSpPr>
          <p:cNvPr id="26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024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1B06642-8CBC-99DF-6C80-62EBDE5DB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Λειτουργίες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2352D125-F56C-E8DC-FEE7-7493AF038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687" y="1978088"/>
            <a:ext cx="4740385" cy="3564621"/>
          </a:xfr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63C482F5-83D6-8045-14F4-FE9FCDD3A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23" y="1690688"/>
            <a:ext cx="5125873" cy="5167312"/>
          </a:xfrm>
          <a:prstGeom prst="rect">
            <a:avLst/>
          </a:prstGeom>
        </p:spPr>
      </p:pic>
      <p:pic>
        <p:nvPicPr>
          <p:cNvPr id="8" name="Θέση περιεχομένου 4">
            <a:extLst>
              <a:ext uri="{FF2B5EF4-FFF2-40B4-BE49-F238E27FC236}">
                <a16:creationId xmlns:a16="http://schemas.microsoft.com/office/drawing/2014/main" id="{5CD029AF-2A07-7237-0C90-F6C20E70E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2153" y="4491131"/>
            <a:ext cx="862871" cy="8628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EE598-642D-F773-BEA7-88EB927C7F8F}"/>
              </a:ext>
            </a:extLst>
          </p:cNvPr>
          <p:cNvSpPr txBox="1"/>
          <p:nvPr/>
        </p:nvSpPr>
        <p:spPr>
          <a:xfrm>
            <a:off x="6428232" y="2166176"/>
            <a:ext cx="4700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Το ρομπότ θα διαθέτει αισθητήρες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Θερμοκρασίας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Υγρασίας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Φωτεινότητας </a:t>
            </a:r>
          </a:p>
          <a:p>
            <a:r>
              <a:rPr lang="el-GR" dirty="0"/>
              <a:t>Όταν ο αγρότης θα πατάει το κουμπί </a:t>
            </a:r>
            <a:r>
              <a:rPr lang="en-US" dirty="0"/>
              <a:t>	DATA</a:t>
            </a:r>
            <a:r>
              <a:rPr lang="el-GR" dirty="0"/>
              <a:t> θα εμφανίζονται οι ενδείξεις στην οθόνη του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002472-F5C8-7D89-8456-9D114C62C073}"/>
              </a:ext>
            </a:extLst>
          </p:cNvPr>
          <p:cNvSpPr txBox="1"/>
          <p:nvPr/>
        </p:nvSpPr>
        <p:spPr>
          <a:xfrm>
            <a:off x="6428232" y="1506022"/>
            <a:ext cx="470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/>
              <a:t>Μετρήσεις</a:t>
            </a:r>
          </a:p>
        </p:txBody>
      </p:sp>
      <p:cxnSp>
        <p:nvCxnSpPr>
          <p:cNvPr id="6" name="Ευθεία γραμμή σύνδεσης 5">
            <a:extLst>
              <a:ext uri="{FF2B5EF4-FFF2-40B4-BE49-F238E27FC236}">
                <a16:creationId xmlns:a16="http://schemas.microsoft.com/office/drawing/2014/main" id="{C7F8B899-9B96-E1BB-8D29-6B94EDF42CEC}"/>
              </a:ext>
            </a:extLst>
          </p:cNvPr>
          <p:cNvCxnSpPr/>
          <p:nvPr/>
        </p:nvCxnSpPr>
        <p:spPr>
          <a:xfrm>
            <a:off x="6428232" y="1978088"/>
            <a:ext cx="45079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Ορθογώνιο: Στρογγύλεμα γωνιών 11">
            <a:extLst>
              <a:ext uri="{FF2B5EF4-FFF2-40B4-BE49-F238E27FC236}">
                <a16:creationId xmlns:a16="http://schemas.microsoft.com/office/drawing/2014/main" id="{E35A4CB0-C2B1-47F0-7A95-BBE38CA2454B}"/>
              </a:ext>
            </a:extLst>
          </p:cNvPr>
          <p:cNvSpPr/>
          <p:nvPr/>
        </p:nvSpPr>
        <p:spPr>
          <a:xfrm>
            <a:off x="407687" y="1906132"/>
            <a:ext cx="1503409" cy="12028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Ορθογώνιο: Στρογγύλεμα γωνιών 12">
            <a:extLst>
              <a:ext uri="{FF2B5EF4-FFF2-40B4-BE49-F238E27FC236}">
                <a16:creationId xmlns:a16="http://schemas.microsoft.com/office/drawing/2014/main" id="{1B302272-0865-A602-0CF7-914205CF8A02}"/>
              </a:ext>
            </a:extLst>
          </p:cNvPr>
          <p:cNvSpPr/>
          <p:nvPr/>
        </p:nvSpPr>
        <p:spPr>
          <a:xfrm>
            <a:off x="3446171" y="1906132"/>
            <a:ext cx="1503409" cy="6733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11511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1B06642-8CBC-99DF-6C80-62EBDE5DB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Λειτουργίες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2352D125-F56C-E8DC-FEE7-7493AF038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687" y="1978088"/>
            <a:ext cx="4740385" cy="3564621"/>
          </a:xfr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63C482F5-83D6-8045-14F4-FE9FCDD3A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23" y="1690688"/>
            <a:ext cx="5125873" cy="5167312"/>
          </a:xfrm>
          <a:prstGeom prst="rect">
            <a:avLst/>
          </a:prstGeom>
        </p:spPr>
      </p:pic>
      <p:pic>
        <p:nvPicPr>
          <p:cNvPr id="8" name="Θέση περιεχομένου 4">
            <a:extLst>
              <a:ext uri="{FF2B5EF4-FFF2-40B4-BE49-F238E27FC236}">
                <a16:creationId xmlns:a16="http://schemas.microsoft.com/office/drawing/2014/main" id="{5CD029AF-2A07-7237-0C90-F6C20E70E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2153" y="4491131"/>
            <a:ext cx="862871" cy="8628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EE598-642D-F773-BEA7-88EB927C7F8F}"/>
              </a:ext>
            </a:extLst>
          </p:cNvPr>
          <p:cNvSpPr txBox="1"/>
          <p:nvPr/>
        </p:nvSpPr>
        <p:spPr>
          <a:xfrm>
            <a:off x="6428232" y="2166176"/>
            <a:ext cx="47000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Όταν ο αγρότης πατήσει το κουμπί </a:t>
            </a:r>
            <a:r>
              <a:rPr lang="en-US" dirty="0"/>
              <a:t>scan </a:t>
            </a:r>
            <a:r>
              <a:rPr lang="el-GR" dirty="0"/>
              <a:t>το ρομπότ θα περάσει από το κάθε φυτό. Με ειδικό αισθητήρα θα δει αν το φυτό χρειάζεται νερό, λίπασμα, φυτοφάρμακο. Στην οθόνη θα εμφανιστούν αντίστοιχα χρώματα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Λίπασμα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Νερό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Φάρμακο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Είναι εντάξει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002472-F5C8-7D89-8456-9D114C62C073}"/>
              </a:ext>
            </a:extLst>
          </p:cNvPr>
          <p:cNvSpPr txBox="1"/>
          <p:nvPr/>
        </p:nvSpPr>
        <p:spPr>
          <a:xfrm>
            <a:off x="6428232" y="1506022"/>
            <a:ext cx="470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Scan</a:t>
            </a:r>
            <a:endParaRPr lang="el-GR" sz="2000" b="1" dirty="0"/>
          </a:p>
        </p:txBody>
      </p:sp>
      <p:cxnSp>
        <p:nvCxnSpPr>
          <p:cNvPr id="6" name="Ευθεία γραμμή σύνδεσης 5">
            <a:extLst>
              <a:ext uri="{FF2B5EF4-FFF2-40B4-BE49-F238E27FC236}">
                <a16:creationId xmlns:a16="http://schemas.microsoft.com/office/drawing/2014/main" id="{C7F8B899-9B96-E1BB-8D29-6B94EDF42CEC}"/>
              </a:ext>
            </a:extLst>
          </p:cNvPr>
          <p:cNvCxnSpPr/>
          <p:nvPr/>
        </p:nvCxnSpPr>
        <p:spPr>
          <a:xfrm>
            <a:off x="6428232" y="1978088"/>
            <a:ext cx="45079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Ορθογώνιο: Στρογγύλεμα γωνιών 12">
            <a:extLst>
              <a:ext uri="{FF2B5EF4-FFF2-40B4-BE49-F238E27FC236}">
                <a16:creationId xmlns:a16="http://schemas.microsoft.com/office/drawing/2014/main" id="{1B302272-0865-A602-0CF7-914205CF8A02}"/>
              </a:ext>
            </a:extLst>
          </p:cNvPr>
          <p:cNvSpPr/>
          <p:nvPr/>
        </p:nvSpPr>
        <p:spPr>
          <a:xfrm>
            <a:off x="2025454" y="1906132"/>
            <a:ext cx="1503409" cy="6733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6A654A14-1DB2-E283-3900-018A07EC6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8232" y="3597337"/>
            <a:ext cx="288342" cy="272614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9A60D575-F215-5297-CCB6-BEFDBE380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8232" y="3910272"/>
            <a:ext cx="288650" cy="272614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56E720B4-ED38-D52B-41DB-64C8DDBB0E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8232" y="4182886"/>
            <a:ext cx="288342" cy="282797"/>
          </a:xfrm>
          <a:prstGeom prst="rect">
            <a:avLst/>
          </a:prstGeom>
        </p:spPr>
      </p:pic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0093B99D-4A75-7191-ABC4-6160FC8F35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8232" y="4465683"/>
            <a:ext cx="288453" cy="28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89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1B06642-8CBC-99DF-6C80-62EBDE5DB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Λειτουργίες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2352D125-F56C-E8DC-FEE7-7493AF038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687" y="1978088"/>
            <a:ext cx="4740385" cy="3564621"/>
          </a:xfr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63C482F5-83D6-8045-14F4-FE9FCDD3A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23" y="1690688"/>
            <a:ext cx="5125873" cy="5167312"/>
          </a:xfrm>
          <a:prstGeom prst="rect">
            <a:avLst/>
          </a:prstGeom>
        </p:spPr>
      </p:pic>
      <p:pic>
        <p:nvPicPr>
          <p:cNvPr id="8" name="Θέση περιεχομένου 4">
            <a:extLst>
              <a:ext uri="{FF2B5EF4-FFF2-40B4-BE49-F238E27FC236}">
                <a16:creationId xmlns:a16="http://schemas.microsoft.com/office/drawing/2014/main" id="{5CD029AF-2A07-7237-0C90-F6C20E70E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2153" y="4491131"/>
            <a:ext cx="862871" cy="8628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EE598-642D-F773-BEA7-88EB927C7F8F}"/>
              </a:ext>
            </a:extLst>
          </p:cNvPr>
          <p:cNvSpPr txBox="1"/>
          <p:nvPr/>
        </p:nvSpPr>
        <p:spPr>
          <a:xfrm>
            <a:off x="6428232" y="2166176"/>
            <a:ext cx="47000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Και σε αυτή την επιλογή το ρομπότ θα </a:t>
            </a:r>
            <a:r>
              <a:rPr lang="el-GR" dirty="0" err="1"/>
              <a:t>σκανάρει</a:t>
            </a:r>
            <a:r>
              <a:rPr lang="el-GR" dirty="0"/>
              <a:t> το χωράφι αλλά θα αποφασίζει μόνο του για το τι θα κάνει στο φυτό. Το ρομπότ θα διαθέτει 3 δοχεία με νερό, φάρμακο και λίπασμα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Αν χρειάζεται λίπασμα θα του ρίξει λίπασμα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Αν χρειάζεται νερό θα του ρίξει νερό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Αν χρειάζεται φάρμακο θα του ρίξει φάρμακο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Αν δεν χρειάζεται κάτι δεν θα κάνει τίποτα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002472-F5C8-7D89-8456-9D114C62C073}"/>
              </a:ext>
            </a:extLst>
          </p:cNvPr>
          <p:cNvSpPr txBox="1"/>
          <p:nvPr/>
        </p:nvSpPr>
        <p:spPr>
          <a:xfrm>
            <a:off x="6428232" y="1506022"/>
            <a:ext cx="470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Auto</a:t>
            </a:r>
            <a:endParaRPr lang="el-GR" sz="2000" b="1" dirty="0"/>
          </a:p>
        </p:txBody>
      </p:sp>
      <p:cxnSp>
        <p:nvCxnSpPr>
          <p:cNvPr id="6" name="Ευθεία γραμμή σύνδεσης 5">
            <a:extLst>
              <a:ext uri="{FF2B5EF4-FFF2-40B4-BE49-F238E27FC236}">
                <a16:creationId xmlns:a16="http://schemas.microsoft.com/office/drawing/2014/main" id="{C7F8B899-9B96-E1BB-8D29-6B94EDF42CEC}"/>
              </a:ext>
            </a:extLst>
          </p:cNvPr>
          <p:cNvCxnSpPr/>
          <p:nvPr/>
        </p:nvCxnSpPr>
        <p:spPr>
          <a:xfrm>
            <a:off x="6428232" y="1978088"/>
            <a:ext cx="45079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Ορθογώνιο: Στρογγύλεμα γωνιών 12">
            <a:extLst>
              <a:ext uri="{FF2B5EF4-FFF2-40B4-BE49-F238E27FC236}">
                <a16:creationId xmlns:a16="http://schemas.microsoft.com/office/drawing/2014/main" id="{1B302272-0865-A602-0CF7-914205CF8A02}"/>
              </a:ext>
            </a:extLst>
          </p:cNvPr>
          <p:cNvSpPr/>
          <p:nvPr/>
        </p:nvSpPr>
        <p:spPr>
          <a:xfrm>
            <a:off x="2025454" y="2463795"/>
            <a:ext cx="1503409" cy="6733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42378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1B06642-8CBC-99DF-6C80-62EBDE5DB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Λειτουργίες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2352D125-F56C-E8DC-FEE7-7493AF038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687" y="1978088"/>
            <a:ext cx="4740385" cy="3564621"/>
          </a:xfr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63C482F5-83D6-8045-14F4-FE9FCDD3A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23" y="1690688"/>
            <a:ext cx="5125873" cy="5167312"/>
          </a:xfrm>
          <a:prstGeom prst="rect">
            <a:avLst/>
          </a:prstGeom>
        </p:spPr>
      </p:pic>
      <p:pic>
        <p:nvPicPr>
          <p:cNvPr id="8" name="Θέση περιεχομένου 4">
            <a:extLst>
              <a:ext uri="{FF2B5EF4-FFF2-40B4-BE49-F238E27FC236}">
                <a16:creationId xmlns:a16="http://schemas.microsoft.com/office/drawing/2014/main" id="{5CD029AF-2A07-7237-0C90-F6C20E70E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2153" y="4491131"/>
            <a:ext cx="862871" cy="8628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EE598-642D-F773-BEA7-88EB927C7F8F}"/>
              </a:ext>
            </a:extLst>
          </p:cNvPr>
          <p:cNvSpPr txBox="1"/>
          <p:nvPr/>
        </p:nvSpPr>
        <p:spPr>
          <a:xfrm>
            <a:off x="6428232" y="2166176"/>
            <a:ext cx="4700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Στην επιλογή </a:t>
            </a:r>
            <a:r>
              <a:rPr lang="en-US" dirty="0"/>
              <a:t>Remote </a:t>
            </a:r>
            <a:r>
              <a:rPr lang="el-GR" dirty="0"/>
              <a:t>ο αγρότης θα μπορεί να </a:t>
            </a:r>
            <a:r>
              <a:rPr lang="el-GR" dirty="0" err="1"/>
              <a:t>τηλεκατευθύνει</a:t>
            </a:r>
            <a:r>
              <a:rPr lang="el-GR" dirty="0"/>
              <a:t> το ρομπότ σε όποιο σημείο του χωραφιού θέλει και να ρίξει νερό, λίπασμα ή φάρμακο.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002472-F5C8-7D89-8456-9D114C62C073}"/>
              </a:ext>
            </a:extLst>
          </p:cNvPr>
          <p:cNvSpPr txBox="1"/>
          <p:nvPr/>
        </p:nvSpPr>
        <p:spPr>
          <a:xfrm>
            <a:off x="6428232" y="1506022"/>
            <a:ext cx="470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Remote</a:t>
            </a:r>
            <a:endParaRPr lang="el-GR" sz="2000" b="1" dirty="0"/>
          </a:p>
        </p:txBody>
      </p:sp>
      <p:cxnSp>
        <p:nvCxnSpPr>
          <p:cNvPr id="6" name="Ευθεία γραμμή σύνδεσης 5">
            <a:extLst>
              <a:ext uri="{FF2B5EF4-FFF2-40B4-BE49-F238E27FC236}">
                <a16:creationId xmlns:a16="http://schemas.microsoft.com/office/drawing/2014/main" id="{C7F8B899-9B96-E1BB-8D29-6B94EDF42CEC}"/>
              </a:ext>
            </a:extLst>
          </p:cNvPr>
          <p:cNvCxnSpPr/>
          <p:nvPr/>
        </p:nvCxnSpPr>
        <p:spPr>
          <a:xfrm>
            <a:off x="6428232" y="1978088"/>
            <a:ext cx="45079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Ορθογώνιο: Στρογγύλεμα γωνιών 12">
            <a:extLst>
              <a:ext uri="{FF2B5EF4-FFF2-40B4-BE49-F238E27FC236}">
                <a16:creationId xmlns:a16="http://schemas.microsoft.com/office/drawing/2014/main" id="{1B302272-0865-A602-0CF7-914205CF8A02}"/>
              </a:ext>
            </a:extLst>
          </p:cNvPr>
          <p:cNvSpPr/>
          <p:nvPr/>
        </p:nvSpPr>
        <p:spPr>
          <a:xfrm>
            <a:off x="3437027" y="2463795"/>
            <a:ext cx="1503409" cy="6733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0937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1B06642-8CBC-99DF-6C80-62EBDE5DB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Λειτουργίες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2352D125-F56C-E8DC-FEE7-7493AF038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687" y="1978088"/>
            <a:ext cx="4740385" cy="3564621"/>
          </a:xfr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63C482F5-83D6-8045-14F4-FE9FCDD3A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23" y="1690688"/>
            <a:ext cx="5125873" cy="5167312"/>
          </a:xfrm>
          <a:prstGeom prst="rect">
            <a:avLst/>
          </a:prstGeom>
        </p:spPr>
      </p:pic>
      <p:pic>
        <p:nvPicPr>
          <p:cNvPr id="8" name="Θέση περιεχομένου 4">
            <a:extLst>
              <a:ext uri="{FF2B5EF4-FFF2-40B4-BE49-F238E27FC236}">
                <a16:creationId xmlns:a16="http://schemas.microsoft.com/office/drawing/2014/main" id="{5CD029AF-2A07-7237-0C90-F6C20E70E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2153" y="4491131"/>
            <a:ext cx="862871" cy="8628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EE598-642D-F773-BEA7-88EB927C7F8F}"/>
              </a:ext>
            </a:extLst>
          </p:cNvPr>
          <p:cNvSpPr txBox="1"/>
          <p:nvPr/>
        </p:nvSpPr>
        <p:spPr>
          <a:xfrm>
            <a:off x="6428232" y="2166176"/>
            <a:ext cx="4700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Στην επιλογή </a:t>
            </a:r>
            <a:r>
              <a:rPr lang="en-US" dirty="0"/>
              <a:t>Remote </a:t>
            </a:r>
            <a:r>
              <a:rPr lang="el-GR" dirty="0"/>
              <a:t>ο αγρότης θα μπορεί να </a:t>
            </a:r>
            <a:r>
              <a:rPr lang="el-GR" dirty="0" err="1"/>
              <a:t>τηλεκατευθύνει</a:t>
            </a:r>
            <a:r>
              <a:rPr lang="el-GR" dirty="0"/>
              <a:t> το ρομπότ σε όποιο σημείο του χωραφιού θέλει και να ρίξει νερό, λίπασμα ή φάρμακο.</a:t>
            </a:r>
            <a:endParaRPr lang="en-US" dirty="0"/>
          </a:p>
          <a:p>
            <a:r>
              <a:rPr lang="el-GR" dirty="0"/>
              <a:t>Επίσης θα υπάρχει και στο κινητό αντίστοιχη εφαρμογή τηλεκατεύθυνσης.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002472-F5C8-7D89-8456-9D114C62C073}"/>
              </a:ext>
            </a:extLst>
          </p:cNvPr>
          <p:cNvSpPr txBox="1"/>
          <p:nvPr/>
        </p:nvSpPr>
        <p:spPr>
          <a:xfrm>
            <a:off x="6428232" y="1506022"/>
            <a:ext cx="470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Remote</a:t>
            </a:r>
            <a:endParaRPr lang="el-GR" sz="2000" b="1" dirty="0"/>
          </a:p>
        </p:txBody>
      </p:sp>
      <p:cxnSp>
        <p:nvCxnSpPr>
          <p:cNvPr id="6" name="Ευθεία γραμμή σύνδεσης 5">
            <a:extLst>
              <a:ext uri="{FF2B5EF4-FFF2-40B4-BE49-F238E27FC236}">
                <a16:creationId xmlns:a16="http://schemas.microsoft.com/office/drawing/2014/main" id="{C7F8B899-9B96-E1BB-8D29-6B94EDF42CEC}"/>
              </a:ext>
            </a:extLst>
          </p:cNvPr>
          <p:cNvCxnSpPr/>
          <p:nvPr/>
        </p:nvCxnSpPr>
        <p:spPr>
          <a:xfrm>
            <a:off x="6428232" y="1978088"/>
            <a:ext cx="45079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D9486C10-4A2F-19FC-2E67-07124773A9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48" y="4261739"/>
            <a:ext cx="2231136" cy="223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35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E624D92-8B6A-098E-0776-2D147BEA1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Τι θα χρειαστούμε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CAD0D7AF-901D-FDBB-5A5E-C95E24FF4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4" y="1744833"/>
            <a:ext cx="580178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1EDBD2-FEFF-AB57-BA2A-A83F2E460881}"/>
              </a:ext>
            </a:extLst>
          </p:cNvPr>
          <p:cNvSpPr txBox="1"/>
          <p:nvPr/>
        </p:nvSpPr>
        <p:spPr>
          <a:xfrm>
            <a:off x="6428232" y="2166176"/>
            <a:ext cx="47000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Ένα σύγχρονο </a:t>
            </a:r>
            <a:r>
              <a:rPr lang="el-GR" dirty="0" err="1"/>
              <a:t>τσιπάκι</a:t>
            </a:r>
            <a:r>
              <a:rPr lang="el-GR" dirty="0"/>
              <a:t> που λειτουργεί σαν </a:t>
            </a:r>
            <a:r>
              <a:rPr lang="el-GR" dirty="0" err="1"/>
              <a:t>μικρουπολογιστής</a:t>
            </a:r>
            <a:r>
              <a:rPr lang="el-GR" dirty="0"/>
              <a:t>.</a:t>
            </a:r>
          </a:p>
          <a:p>
            <a:r>
              <a:rPr lang="el-GR" dirty="0"/>
              <a:t>Επάνω του μπορούν να συνδεθούν </a:t>
            </a:r>
            <a:r>
              <a:rPr lang="el-GR" dirty="0" err="1"/>
              <a:t>δίαφοροι</a:t>
            </a:r>
            <a:r>
              <a:rPr lang="el-GR" dirty="0"/>
              <a:t> αισθητήρες και εξαρτήματα και να προγραμματιστεί.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3EA4C-3C40-E415-3F13-8DB1AA236E2C}"/>
              </a:ext>
            </a:extLst>
          </p:cNvPr>
          <p:cNvSpPr txBox="1"/>
          <p:nvPr/>
        </p:nvSpPr>
        <p:spPr>
          <a:xfrm>
            <a:off x="6428232" y="1506022"/>
            <a:ext cx="470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Arduino MEGA</a:t>
            </a:r>
            <a:endParaRPr lang="el-GR" sz="2000" b="1" dirty="0"/>
          </a:p>
        </p:txBody>
      </p:sp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9234C930-D87B-987C-2817-FEE5C41A3154}"/>
              </a:ext>
            </a:extLst>
          </p:cNvPr>
          <p:cNvCxnSpPr/>
          <p:nvPr/>
        </p:nvCxnSpPr>
        <p:spPr>
          <a:xfrm>
            <a:off x="6428232" y="1978088"/>
            <a:ext cx="45079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604028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E624D92-8B6A-098E-0776-2D147BEA1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Τι θα χρειαστούμε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EDBD2-FEFF-AB57-BA2A-A83F2E460881}"/>
              </a:ext>
            </a:extLst>
          </p:cNvPr>
          <p:cNvSpPr txBox="1"/>
          <p:nvPr/>
        </p:nvSpPr>
        <p:spPr>
          <a:xfrm>
            <a:off x="6428232" y="2166176"/>
            <a:ext cx="4700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Οι κινητήρες θα χρειαστούν για την κίνηση του ρομπότ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3EA4C-3C40-E415-3F13-8DB1AA236E2C}"/>
              </a:ext>
            </a:extLst>
          </p:cNvPr>
          <p:cNvSpPr txBox="1"/>
          <p:nvPr/>
        </p:nvSpPr>
        <p:spPr>
          <a:xfrm>
            <a:off x="6428232" y="1506022"/>
            <a:ext cx="470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/>
              <a:t>Κινητήρες</a:t>
            </a:r>
          </a:p>
        </p:txBody>
      </p:sp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9234C930-D87B-987C-2817-FEE5C41A3154}"/>
              </a:ext>
            </a:extLst>
          </p:cNvPr>
          <p:cNvCxnSpPr/>
          <p:nvPr/>
        </p:nvCxnSpPr>
        <p:spPr>
          <a:xfrm>
            <a:off x="6428232" y="1978088"/>
            <a:ext cx="45079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6E790DB0-666F-CD1A-A952-5112070FC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66" y="1706078"/>
            <a:ext cx="3459114" cy="2586986"/>
          </a:xfrm>
        </p:spPr>
      </p:pic>
      <p:pic>
        <p:nvPicPr>
          <p:cNvPr id="11" name="Θέση περιεχομένου 9">
            <a:extLst>
              <a:ext uri="{FF2B5EF4-FFF2-40B4-BE49-F238E27FC236}">
                <a16:creationId xmlns:a16="http://schemas.microsoft.com/office/drawing/2014/main" id="{5A4AF8DE-A9C2-7895-0CA5-F65C1CDD6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26" y="4007318"/>
            <a:ext cx="3459114" cy="258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38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E624D92-8B6A-098E-0776-2D147BEA1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Τι θα χρειαστούμε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EDBD2-FEFF-AB57-BA2A-A83F2E460881}"/>
              </a:ext>
            </a:extLst>
          </p:cNvPr>
          <p:cNvSpPr txBox="1"/>
          <p:nvPr/>
        </p:nvSpPr>
        <p:spPr>
          <a:xfrm>
            <a:off x="6428232" y="2166176"/>
            <a:ext cx="470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Ελέγχει την σωστή λειτουργία των κινητήρων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3EA4C-3C40-E415-3F13-8DB1AA236E2C}"/>
              </a:ext>
            </a:extLst>
          </p:cNvPr>
          <p:cNvSpPr txBox="1"/>
          <p:nvPr/>
        </p:nvSpPr>
        <p:spPr>
          <a:xfrm>
            <a:off x="6428232" y="1506022"/>
            <a:ext cx="470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 err="1"/>
              <a:t>Τσιπάκι</a:t>
            </a:r>
            <a:r>
              <a:rPr lang="el-GR" sz="2000" b="1" dirty="0"/>
              <a:t> κινητήρων</a:t>
            </a:r>
          </a:p>
        </p:txBody>
      </p:sp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9234C930-D87B-987C-2817-FEE5C41A3154}"/>
              </a:ext>
            </a:extLst>
          </p:cNvPr>
          <p:cNvCxnSpPr/>
          <p:nvPr/>
        </p:nvCxnSpPr>
        <p:spPr>
          <a:xfrm>
            <a:off x="6428232" y="1978088"/>
            <a:ext cx="45079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Θέση περιεχομένου 8">
            <a:extLst>
              <a:ext uri="{FF2B5EF4-FFF2-40B4-BE49-F238E27FC236}">
                <a16:creationId xmlns:a16="http://schemas.microsoft.com/office/drawing/2014/main" id="{529EFEA5-E59E-B40C-E6B0-94CB18DA2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87" y="1690688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512383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E624D92-8B6A-098E-0776-2D147BEA1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Τι θα χρειαστούμε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EDBD2-FEFF-AB57-BA2A-A83F2E460881}"/>
              </a:ext>
            </a:extLst>
          </p:cNvPr>
          <p:cNvSpPr txBox="1"/>
          <p:nvPr/>
        </p:nvSpPr>
        <p:spPr>
          <a:xfrm>
            <a:off x="6428232" y="2166176"/>
            <a:ext cx="4700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Μπορεί να διαβάσει τι χρώμα υπάρχει σε μια επιφάνεια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3EA4C-3C40-E415-3F13-8DB1AA236E2C}"/>
              </a:ext>
            </a:extLst>
          </p:cNvPr>
          <p:cNvSpPr txBox="1"/>
          <p:nvPr/>
        </p:nvSpPr>
        <p:spPr>
          <a:xfrm>
            <a:off x="6428232" y="1506022"/>
            <a:ext cx="470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/>
              <a:t>Αισθητήρας χρώματος</a:t>
            </a:r>
          </a:p>
        </p:txBody>
      </p:sp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9234C930-D87B-987C-2817-FEE5C41A3154}"/>
              </a:ext>
            </a:extLst>
          </p:cNvPr>
          <p:cNvCxnSpPr/>
          <p:nvPr/>
        </p:nvCxnSpPr>
        <p:spPr>
          <a:xfrm>
            <a:off x="6428232" y="1978088"/>
            <a:ext cx="45079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90E27072-4D63-12D5-DCAD-58A352E17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44" y="1906132"/>
            <a:ext cx="3703749" cy="4351338"/>
          </a:xfrm>
        </p:spPr>
      </p:pic>
    </p:spTree>
    <p:extLst>
      <p:ext uri="{BB962C8B-B14F-4D97-AF65-F5344CB8AC3E}">
        <p14:creationId xmlns:p14="http://schemas.microsoft.com/office/powerpoint/2010/main" val="470716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E624D92-8B6A-098E-0776-2D147BEA1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Τι θα χρειαστούμε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EDBD2-FEFF-AB57-BA2A-A83F2E460881}"/>
              </a:ext>
            </a:extLst>
          </p:cNvPr>
          <p:cNvSpPr txBox="1"/>
          <p:nvPr/>
        </p:nvSpPr>
        <p:spPr>
          <a:xfrm>
            <a:off x="6428232" y="2166176"/>
            <a:ext cx="4700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Θα μεταφέρουν το υγρό από τα 3 δοχεία και θα το ρίχνουν στο φυτό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3EA4C-3C40-E415-3F13-8DB1AA236E2C}"/>
              </a:ext>
            </a:extLst>
          </p:cNvPr>
          <p:cNvSpPr txBox="1"/>
          <p:nvPr/>
        </p:nvSpPr>
        <p:spPr>
          <a:xfrm>
            <a:off x="6428232" y="1506022"/>
            <a:ext cx="470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/>
              <a:t>Αντλίες υγρών</a:t>
            </a:r>
          </a:p>
        </p:txBody>
      </p:sp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9234C930-D87B-987C-2817-FEE5C41A3154}"/>
              </a:ext>
            </a:extLst>
          </p:cNvPr>
          <p:cNvCxnSpPr/>
          <p:nvPr/>
        </p:nvCxnSpPr>
        <p:spPr>
          <a:xfrm>
            <a:off x="6428232" y="1978088"/>
            <a:ext cx="45079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Θέση περιεχομένου 8">
            <a:extLst>
              <a:ext uri="{FF2B5EF4-FFF2-40B4-BE49-F238E27FC236}">
                <a16:creationId xmlns:a16="http://schemas.microsoft.com/office/drawing/2014/main" id="{E50DA30D-5C62-777C-C161-152A85CA0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04"/>
          <a:stretch/>
        </p:blipFill>
        <p:spPr>
          <a:xfrm>
            <a:off x="1497171" y="1770761"/>
            <a:ext cx="3193701" cy="4351338"/>
          </a:xfrm>
        </p:spPr>
      </p:pic>
    </p:spTree>
    <p:extLst>
      <p:ext uri="{BB962C8B-B14F-4D97-AF65-F5344CB8AC3E}">
        <p14:creationId xmlns:p14="http://schemas.microsoft.com/office/powerpoint/2010/main" val="3079569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 descr="Εικόνα που περιέχει δέντρο, υπαίθριος, άτομο, φυτό&#10;&#10;Περιγραφή που δημιουργήθηκε αυτόματα">
            <a:extLst>
              <a:ext uri="{FF2B5EF4-FFF2-40B4-BE49-F238E27FC236}">
                <a16:creationId xmlns:a16="http://schemas.microsoft.com/office/drawing/2014/main" id="{FD5173BF-7166-DCAC-0AA2-DE7EF6EEF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0" b="81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6CC1F89A-A24F-48AD-3951-BC5580426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Εργ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ασίες αγρότη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16327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E624D92-8B6A-098E-0776-2D147BEA1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Τι θα χρειαστούμε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EDBD2-FEFF-AB57-BA2A-A83F2E460881}"/>
              </a:ext>
            </a:extLst>
          </p:cNvPr>
          <p:cNvSpPr txBox="1"/>
          <p:nvPr/>
        </p:nvSpPr>
        <p:spPr>
          <a:xfrm>
            <a:off x="6428232" y="2166176"/>
            <a:ext cx="4700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Θα ελέγχουν πότε θα ανοίγει και πότε θα κλείνει η κάθε αντλία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3EA4C-3C40-E415-3F13-8DB1AA236E2C}"/>
              </a:ext>
            </a:extLst>
          </p:cNvPr>
          <p:cNvSpPr txBox="1"/>
          <p:nvPr/>
        </p:nvSpPr>
        <p:spPr>
          <a:xfrm>
            <a:off x="6428232" y="1506022"/>
            <a:ext cx="470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/>
              <a:t>Διακόπτες αντλιών</a:t>
            </a:r>
          </a:p>
        </p:txBody>
      </p:sp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9234C930-D87B-987C-2817-FEE5C41A3154}"/>
              </a:ext>
            </a:extLst>
          </p:cNvPr>
          <p:cNvCxnSpPr/>
          <p:nvPr/>
        </p:nvCxnSpPr>
        <p:spPr>
          <a:xfrm>
            <a:off x="6428232" y="1978088"/>
            <a:ext cx="45079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CA3B71AD-5570-EEA1-C6FE-AD7037655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87" y="1624457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717974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E624D92-8B6A-098E-0776-2D147BEA1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Τι θα χρειαστούμε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EDBD2-FEFF-AB57-BA2A-A83F2E460881}"/>
              </a:ext>
            </a:extLst>
          </p:cNvPr>
          <p:cNvSpPr txBox="1"/>
          <p:nvPr/>
        </p:nvSpPr>
        <p:spPr>
          <a:xfrm>
            <a:off x="6428232" y="2166176"/>
            <a:ext cx="4700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Θα μετράνε τις τιμές θερμοκρασίας, υγρασίας και φωτός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3EA4C-3C40-E415-3F13-8DB1AA236E2C}"/>
              </a:ext>
            </a:extLst>
          </p:cNvPr>
          <p:cNvSpPr txBox="1"/>
          <p:nvPr/>
        </p:nvSpPr>
        <p:spPr>
          <a:xfrm>
            <a:off x="6428232" y="1506022"/>
            <a:ext cx="470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/>
              <a:t>Αισθητήρες</a:t>
            </a:r>
          </a:p>
        </p:txBody>
      </p:sp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9234C930-D87B-987C-2817-FEE5C41A3154}"/>
              </a:ext>
            </a:extLst>
          </p:cNvPr>
          <p:cNvCxnSpPr/>
          <p:nvPr/>
        </p:nvCxnSpPr>
        <p:spPr>
          <a:xfrm>
            <a:off x="6428232" y="1978088"/>
            <a:ext cx="45079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Θέση περιεχομένου 8">
            <a:extLst>
              <a:ext uri="{FF2B5EF4-FFF2-40B4-BE49-F238E27FC236}">
                <a16:creationId xmlns:a16="http://schemas.microsoft.com/office/drawing/2014/main" id="{A247DD8F-11E9-7706-6BF4-974B9B2B9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59" y="1606169"/>
            <a:ext cx="3359023" cy="3359023"/>
          </a:xfr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0EBCE09C-DFC8-2000-09C5-F2EE8DF1F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70" y="3145064"/>
            <a:ext cx="3287649" cy="328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48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E624D92-8B6A-098E-0776-2D147BEA1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Τι θα χρειαστούμε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EDBD2-FEFF-AB57-BA2A-A83F2E460881}"/>
              </a:ext>
            </a:extLst>
          </p:cNvPr>
          <p:cNvSpPr txBox="1"/>
          <p:nvPr/>
        </p:nvSpPr>
        <p:spPr>
          <a:xfrm>
            <a:off x="6428232" y="2166176"/>
            <a:ext cx="470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Φωτά για ενδείξεις του ρομπότ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3EA4C-3C40-E415-3F13-8DB1AA236E2C}"/>
              </a:ext>
            </a:extLst>
          </p:cNvPr>
          <p:cNvSpPr txBox="1"/>
          <p:nvPr/>
        </p:nvSpPr>
        <p:spPr>
          <a:xfrm>
            <a:off x="6428232" y="1506022"/>
            <a:ext cx="470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Leds</a:t>
            </a:r>
            <a:endParaRPr lang="el-GR" sz="2000" b="1" dirty="0"/>
          </a:p>
        </p:txBody>
      </p:sp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9234C930-D87B-987C-2817-FEE5C41A3154}"/>
              </a:ext>
            </a:extLst>
          </p:cNvPr>
          <p:cNvCxnSpPr/>
          <p:nvPr/>
        </p:nvCxnSpPr>
        <p:spPr>
          <a:xfrm>
            <a:off x="6428232" y="1978088"/>
            <a:ext cx="45079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28785E78-6405-4B6E-37F7-E78F79BDD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0" y="2084831"/>
            <a:ext cx="5219225" cy="3479483"/>
          </a:xfrm>
        </p:spPr>
      </p:pic>
    </p:spTree>
    <p:extLst>
      <p:ext uri="{BB962C8B-B14F-4D97-AF65-F5344CB8AC3E}">
        <p14:creationId xmlns:p14="http://schemas.microsoft.com/office/powerpoint/2010/main" val="2794387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E624D92-8B6A-098E-0776-2D147BEA1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Τι θα χρειαστούμε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EDBD2-FEFF-AB57-BA2A-A83F2E460881}"/>
              </a:ext>
            </a:extLst>
          </p:cNvPr>
          <p:cNvSpPr txBox="1"/>
          <p:nvPr/>
        </p:nvSpPr>
        <p:spPr>
          <a:xfrm>
            <a:off x="6428232" y="2166176"/>
            <a:ext cx="4700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Για να επικοινωνεί το ρομπότ με τον υπολογιστή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3EA4C-3C40-E415-3F13-8DB1AA236E2C}"/>
              </a:ext>
            </a:extLst>
          </p:cNvPr>
          <p:cNvSpPr txBox="1"/>
          <p:nvPr/>
        </p:nvSpPr>
        <p:spPr>
          <a:xfrm>
            <a:off x="6428232" y="1506022"/>
            <a:ext cx="470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Bluetooth</a:t>
            </a:r>
            <a:endParaRPr lang="el-GR" sz="2000" b="1" dirty="0"/>
          </a:p>
        </p:txBody>
      </p:sp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9234C930-D87B-987C-2817-FEE5C41A3154}"/>
              </a:ext>
            </a:extLst>
          </p:cNvPr>
          <p:cNvCxnSpPr/>
          <p:nvPr/>
        </p:nvCxnSpPr>
        <p:spPr>
          <a:xfrm>
            <a:off x="6428232" y="1978088"/>
            <a:ext cx="45079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Θέση περιεχομένου 8">
            <a:extLst>
              <a:ext uri="{FF2B5EF4-FFF2-40B4-BE49-F238E27FC236}">
                <a16:creationId xmlns:a16="http://schemas.microsoft.com/office/drawing/2014/main" id="{53051282-C497-9323-8DE5-1B9E02857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90" y="1690688"/>
            <a:ext cx="5213356" cy="3852797"/>
          </a:xfrm>
        </p:spPr>
      </p:pic>
    </p:spTree>
    <p:extLst>
      <p:ext uri="{BB962C8B-B14F-4D97-AF65-F5344CB8AC3E}">
        <p14:creationId xmlns:p14="http://schemas.microsoft.com/office/powerpoint/2010/main" val="872660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E624D92-8B6A-098E-0776-2D147BEA1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Τι θα χρειαστούμε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EDBD2-FEFF-AB57-BA2A-A83F2E460881}"/>
              </a:ext>
            </a:extLst>
          </p:cNvPr>
          <p:cNvSpPr txBox="1"/>
          <p:nvPr/>
        </p:nvSpPr>
        <p:spPr>
          <a:xfrm>
            <a:off x="6428232" y="2166176"/>
            <a:ext cx="4700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Όλα αυτά θα τοποθετηθούν σε ένα εκτυπωμένο σασί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3EA4C-3C40-E415-3F13-8DB1AA236E2C}"/>
              </a:ext>
            </a:extLst>
          </p:cNvPr>
          <p:cNvSpPr txBox="1"/>
          <p:nvPr/>
        </p:nvSpPr>
        <p:spPr>
          <a:xfrm>
            <a:off x="6428232" y="1506022"/>
            <a:ext cx="470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3D Print</a:t>
            </a:r>
            <a:endParaRPr lang="el-GR" sz="2000" b="1" dirty="0"/>
          </a:p>
        </p:txBody>
      </p:sp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9234C930-D87B-987C-2817-FEE5C41A3154}"/>
              </a:ext>
            </a:extLst>
          </p:cNvPr>
          <p:cNvCxnSpPr/>
          <p:nvPr/>
        </p:nvCxnSpPr>
        <p:spPr>
          <a:xfrm>
            <a:off x="6428232" y="1978088"/>
            <a:ext cx="45079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4ED11899-E5D2-E3E4-0FA3-7DDDB407B1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6" r="21697"/>
          <a:stretch/>
        </p:blipFill>
        <p:spPr>
          <a:xfrm>
            <a:off x="838200" y="1906131"/>
            <a:ext cx="4922521" cy="3653485"/>
          </a:xfrm>
          <a:prstGeom prst="rect">
            <a:avLst/>
          </a:prstGeom>
        </p:spPr>
      </p:pic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CAFBD5B6-7EEF-C1C2-AFDC-3FDCF43A0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1248" y="1906132"/>
            <a:ext cx="4922521" cy="3653485"/>
          </a:xfrm>
        </p:spPr>
      </p:pic>
    </p:spTree>
    <p:extLst>
      <p:ext uri="{BB962C8B-B14F-4D97-AF65-F5344CB8AC3E}">
        <p14:creationId xmlns:p14="http://schemas.microsoft.com/office/powerpoint/2010/main" val="87838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E624D92-8B6A-098E-0776-2D147BEA1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Τι θα χρειαστούμε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EDBD2-FEFF-AB57-BA2A-A83F2E460881}"/>
              </a:ext>
            </a:extLst>
          </p:cNvPr>
          <p:cNvSpPr txBox="1"/>
          <p:nvPr/>
        </p:nvSpPr>
        <p:spPr>
          <a:xfrm>
            <a:off x="6428232" y="2166176"/>
            <a:ext cx="4700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Θα προγραμματιστούν από το πρόγραμμα </a:t>
            </a:r>
            <a:r>
              <a:rPr lang="en-US" dirty="0" err="1"/>
              <a:t>mBlock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3EA4C-3C40-E415-3F13-8DB1AA236E2C}"/>
              </a:ext>
            </a:extLst>
          </p:cNvPr>
          <p:cNvSpPr txBox="1"/>
          <p:nvPr/>
        </p:nvSpPr>
        <p:spPr>
          <a:xfrm>
            <a:off x="6428232" y="1506022"/>
            <a:ext cx="470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Mblock</a:t>
            </a:r>
            <a:endParaRPr lang="el-GR" sz="2000" b="1" dirty="0"/>
          </a:p>
        </p:txBody>
      </p:sp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9234C930-D87B-987C-2817-FEE5C41A3154}"/>
              </a:ext>
            </a:extLst>
          </p:cNvPr>
          <p:cNvCxnSpPr/>
          <p:nvPr/>
        </p:nvCxnSpPr>
        <p:spPr>
          <a:xfrm>
            <a:off x="6428232" y="1978088"/>
            <a:ext cx="45079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C0A30F49-0EFC-5D75-A322-A8D098113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3432"/>
            <a:ext cx="5088800" cy="2732580"/>
          </a:xfrm>
        </p:spPr>
      </p:pic>
    </p:spTree>
    <p:extLst>
      <p:ext uri="{BB962C8B-B14F-4D97-AF65-F5344CB8AC3E}">
        <p14:creationId xmlns:p14="http://schemas.microsoft.com/office/powerpoint/2010/main" val="900585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C93BC41-883B-B01A-8CE2-F8F653157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Χωρισμός εργασιών</a:t>
            </a:r>
          </a:p>
        </p:txBody>
      </p:sp>
      <p:graphicFrame>
        <p:nvGraphicFramePr>
          <p:cNvPr id="8" name="Θέση περιεχομένου 7">
            <a:extLst>
              <a:ext uri="{FF2B5EF4-FFF2-40B4-BE49-F238E27FC236}">
                <a16:creationId xmlns:a16="http://schemas.microsoft.com/office/drawing/2014/main" id="{DB80C282-BD5E-C5E3-8F05-759928D10B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07111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173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C93BC41-883B-B01A-8CE2-F8F653157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Χωρισμός εργασιών</a:t>
            </a:r>
          </a:p>
        </p:txBody>
      </p:sp>
      <p:graphicFrame>
        <p:nvGraphicFramePr>
          <p:cNvPr id="8" name="Θέση περιεχομένου 7">
            <a:extLst>
              <a:ext uri="{FF2B5EF4-FFF2-40B4-BE49-F238E27FC236}">
                <a16:creationId xmlns:a16="http://schemas.microsoft.com/office/drawing/2014/main" id="{DB80C282-BD5E-C5E3-8F05-759928D10B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98343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776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CDCEA35-50B6-5314-9828-76235E41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Κίτρινη ομάδα 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3533625-D632-220F-DBE9-4F9A4784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Αναλαμβάνει την συνδεσμολογία και τον προγραμματισμό των αισθητήρων καθώς και την λειτουργία των αντλιών </a:t>
            </a:r>
          </a:p>
        </p:txBody>
      </p:sp>
      <p:sp>
        <p:nvSpPr>
          <p:cNvPr id="4" name="Θέση περιεχομένου 2">
            <a:extLst>
              <a:ext uri="{FF2B5EF4-FFF2-40B4-BE49-F238E27FC236}">
                <a16:creationId xmlns:a16="http://schemas.microsoft.com/office/drawing/2014/main" id="{E7F48E9D-631E-CF91-B51A-4F2D7968B7BC}"/>
              </a:ext>
            </a:extLst>
          </p:cNvPr>
          <p:cNvSpPr txBox="1">
            <a:spLocks/>
          </p:cNvSpPr>
          <p:nvPr/>
        </p:nvSpPr>
        <p:spPr>
          <a:xfrm>
            <a:off x="7424928" y="495966"/>
            <a:ext cx="4248912" cy="1063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l-GR" sz="2000" dirty="0"/>
              <a:t>Συνδεσμολογία</a:t>
            </a:r>
          </a:p>
          <a:p>
            <a:pPr marL="0" indent="0">
              <a:buNone/>
            </a:pPr>
            <a:r>
              <a:rPr lang="el-GR" sz="2000" dirty="0"/>
              <a:t>Κώδικας</a:t>
            </a:r>
          </a:p>
        </p:txBody>
      </p:sp>
      <p:sp>
        <p:nvSpPr>
          <p:cNvPr id="5" name="Οβάλ 4">
            <a:extLst>
              <a:ext uri="{FF2B5EF4-FFF2-40B4-BE49-F238E27FC236}">
                <a16:creationId xmlns:a16="http://schemas.microsoft.com/office/drawing/2014/main" id="{D90A5633-2CE2-8056-689A-AEF8C2801F96}"/>
              </a:ext>
            </a:extLst>
          </p:cNvPr>
          <p:cNvSpPr/>
          <p:nvPr/>
        </p:nvSpPr>
        <p:spPr>
          <a:xfrm>
            <a:off x="9244584" y="585216"/>
            <a:ext cx="173736" cy="1737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Οβάλ 5">
            <a:extLst>
              <a:ext uri="{FF2B5EF4-FFF2-40B4-BE49-F238E27FC236}">
                <a16:creationId xmlns:a16="http://schemas.microsoft.com/office/drawing/2014/main" id="{24D7B1E9-FFF8-6BFF-2E2B-7E1588071EF8}"/>
              </a:ext>
            </a:extLst>
          </p:cNvPr>
          <p:cNvSpPr/>
          <p:nvPr/>
        </p:nvSpPr>
        <p:spPr>
          <a:xfrm>
            <a:off x="9549384" y="585216"/>
            <a:ext cx="173736" cy="1737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βάλ 6">
            <a:extLst>
              <a:ext uri="{FF2B5EF4-FFF2-40B4-BE49-F238E27FC236}">
                <a16:creationId xmlns:a16="http://schemas.microsoft.com/office/drawing/2014/main" id="{1C4BFF56-8E1A-1396-EB89-C35E242AC042}"/>
              </a:ext>
            </a:extLst>
          </p:cNvPr>
          <p:cNvSpPr/>
          <p:nvPr/>
        </p:nvSpPr>
        <p:spPr>
          <a:xfrm>
            <a:off x="9854184" y="585216"/>
            <a:ext cx="173736" cy="1737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βάλ 7">
            <a:extLst>
              <a:ext uri="{FF2B5EF4-FFF2-40B4-BE49-F238E27FC236}">
                <a16:creationId xmlns:a16="http://schemas.microsoft.com/office/drawing/2014/main" id="{0145F8AE-E0DF-35E1-A662-1E7A6ABD1182}"/>
              </a:ext>
            </a:extLst>
          </p:cNvPr>
          <p:cNvSpPr/>
          <p:nvPr/>
        </p:nvSpPr>
        <p:spPr>
          <a:xfrm>
            <a:off x="9244584" y="985662"/>
            <a:ext cx="173736" cy="1737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βάλ 8">
            <a:extLst>
              <a:ext uri="{FF2B5EF4-FFF2-40B4-BE49-F238E27FC236}">
                <a16:creationId xmlns:a16="http://schemas.microsoft.com/office/drawing/2014/main" id="{A39B4824-9C35-4B21-0972-2D48A43BEECD}"/>
              </a:ext>
            </a:extLst>
          </p:cNvPr>
          <p:cNvSpPr/>
          <p:nvPr/>
        </p:nvSpPr>
        <p:spPr>
          <a:xfrm>
            <a:off x="9549384" y="985662"/>
            <a:ext cx="173736" cy="1737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βάλ 9">
            <a:extLst>
              <a:ext uri="{FF2B5EF4-FFF2-40B4-BE49-F238E27FC236}">
                <a16:creationId xmlns:a16="http://schemas.microsoft.com/office/drawing/2014/main" id="{BECBF858-845E-46C3-E64B-732925EFE70F}"/>
              </a:ext>
            </a:extLst>
          </p:cNvPr>
          <p:cNvSpPr/>
          <p:nvPr/>
        </p:nvSpPr>
        <p:spPr>
          <a:xfrm>
            <a:off x="9854184" y="985662"/>
            <a:ext cx="173736" cy="1737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βάλ 10">
            <a:extLst>
              <a:ext uri="{FF2B5EF4-FFF2-40B4-BE49-F238E27FC236}">
                <a16:creationId xmlns:a16="http://schemas.microsoft.com/office/drawing/2014/main" id="{1182C606-B883-A64C-A46E-D4F2818D6362}"/>
              </a:ext>
            </a:extLst>
          </p:cNvPr>
          <p:cNvSpPr/>
          <p:nvPr/>
        </p:nvSpPr>
        <p:spPr>
          <a:xfrm>
            <a:off x="10158984" y="585216"/>
            <a:ext cx="173736" cy="17373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βάλ 11">
            <a:extLst>
              <a:ext uri="{FF2B5EF4-FFF2-40B4-BE49-F238E27FC236}">
                <a16:creationId xmlns:a16="http://schemas.microsoft.com/office/drawing/2014/main" id="{07540030-B6A8-6C54-9F9E-627D505ACD20}"/>
              </a:ext>
            </a:extLst>
          </p:cNvPr>
          <p:cNvSpPr/>
          <p:nvPr/>
        </p:nvSpPr>
        <p:spPr>
          <a:xfrm>
            <a:off x="10158984" y="985662"/>
            <a:ext cx="173736" cy="17373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309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CDCEA35-50B6-5314-9828-76235E41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Πορτοκαλί ομάδα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3533625-D632-220F-DBE9-4F9A4784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Αναλαμβάνει την συνδεσμολογία και τον προγραμματισμό των κινητήρων τόσο σε αυτόματη λειτουργία </a:t>
            </a:r>
            <a:r>
              <a:rPr lang="el-GR" dirty="0" err="1"/>
              <a:t>σκαναρίσματος</a:t>
            </a:r>
            <a:r>
              <a:rPr lang="el-GR" dirty="0"/>
              <a:t> χωραφιού όσο και σε τηλεκατεύθυνση από τον υπολογιστή</a:t>
            </a:r>
          </a:p>
        </p:txBody>
      </p:sp>
      <p:pic>
        <p:nvPicPr>
          <p:cNvPr id="4" name="Θέση περιεχομένου 4">
            <a:extLst>
              <a:ext uri="{FF2B5EF4-FFF2-40B4-BE49-F238E27FC236}">
                <a16:creationId xmlns:a16="http://schemas.microsoft.com/office/drawing/2014/main" id="{10B4DC30-EAE1-7C19-FC35-498F24CDA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33"/>
          <a:stretch/>
        </p:blipFill>
        <p:spPr>
          <a:xfrm>
            <a:off x="773447" y="4050792"/>
            <a:ext cx="4740385" cy="2351453"/>
          </a:xfrm>
          <a:prstGeom prst="rect">
            <a:avLst/>
          </a:prstGeom>
        </p:spPr>
      </p:pic>
      <p:cxnSp>
        <p:nvCxnSpPr>
          <p:cNvPr id="10" name="Γραμμή σύνδεσης: Γωνιώδης 9">
            <a:extLst>
              <a:ext uri="{FF2B5EF4-FFF2-40B4-BE49-F238E27FC236}">
                <a16:creationId xmlns:a16="http://schemas.microsoft.com/office/drawing/2014/main" id="{457D3C18-F7E9-C2AE-A574-779DFDA47478}"/>
              </a:ext>
            </a:extLst>
          </p:cNvPr>
          <p:cNvCxnSpPr/>
          <p:nvPr/>
        </p:nvCxnSpPr>
        <p:spPr>
          <a:xfrm flipV="1">
            <a:off x="1783080" y="4764024"/>
            <a:ext cx="3127248" cy="1078992"/>
          </a:xfrm>
          <a:prstGeom prst="bentConnector3">
            <a:avLst>
              <a:gd name="adj1" fmla="val 100292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27CFFE2E-F75B-FFCE-42FB-91D8BF67D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342" y="4001294"/>
            <a:ext cx="2351453" cy="2351453"/>
          </a:xfrm>
          <a:prstGeom prst="rect">
            <a:avLst/>
          </a:prstGeom>
        </p:spPr>
      </p:pic>
      <p:sp>
        <p:nvSpPr>
          <p:cNvPr id="14" name="Θέση περιεχομένου 2">
            <a:extLst>
              <a:ext uri="{FF2B5EF4-FFF2-40B4-BE49-F238E27FC236}">
                <a16:creationId xmlns:a16="http://schemas.microsoft.com/office/drawing/2014/main" id="{9AC747EF-3976-99B9-D485-0F293342C055}"/>
              </a:ext>
            </a:extLst>
          </p:cNvPr>
          <p:cNvSpPr txBox="1">
            <a:spLocks/>
          </p:cNvSpPr>
          <p:nvPr/>
        </p:nvSpPr>
        <p:spPr>
          <a:xfrm>
            <a:off x="7424928" y="495966"/>
            <a:ext cx="4248912" cy="1063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l-GR" sz="2000" dirty="0"/>
              <a:t>Συνδεσμολογία</a:t>
            </a:r>
          </a:p>
          <a:p>
            <a:pPr marL="0" indent="0">
              <a:buNone/>
            </a:pPr>
            <a:r>
              <a:rPr lang="el-GR" sz="2000" dirty="0"/>
              <a:t>Κώδικας</a:t>
            </a:r>
          </a:p>
        </p:txBody>
      </p:sp>
      <p:sp>
        <p:nvSpPr>
          <p:cNvPr id="15" name="Οβάλ 14">
            <a:extLst>
              <a:ext uri="{FF2B5EF4-FFF2-40B4-BE49-F238E27FC236}">
                <a16:creationId xmlns:a16="http://schemas.microsoft.com/office/drawing/2014/main" id="{DD88E128-9583-BC97-A352-817B250757BD}"/>
              </a:ext>
            </a:extLst>
          </p:cNvPr>
          <p:cNvSpPr/>
          <p:nvPr/>
        </p:nvSpPr>
        <p:spPr>
          <a:xfrm>
            <a:off x="9244584" y="585216"/>
            <a:ext cx="173736" cy="1737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βάλ 15">
            <a:extLst>
              <a:ext uri="{FF2B5EF4-FFF2-40B4-BE49-F238E27FC236}">
                <a16:creationId xmlns:a16="http://schemas.microsoft.com/office/drawing/2014/main" id="{E901B056-9C01-BF1B-C1D0-035BFDDE5D52}"/>
              </a:ext>
            </a:extLst>
          </p:cNvPr>
          <p:cNvSpPr/>
          <p:nvPr/>
        </p:nvSpPr>
        <p:spPr>
          <a:xfrm>
            <a:off x="9549384" y="585216"/>
            <a:ext cx="173736" cy="1737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Οβάλ 16">
            <a:extLst>
              <a:ext uri="{FF2B5EF4-FFF2-40B4-BE49-F238E27FC236}">
                <a16:creationId xmlns:a16="http://schemas.microsoft.com/office/drawing/2014/main" id="{17EF9D16-4EA4-A303-B459-3CD22A767D35}"/>
              </a:ext>
            </a:extLst>
          </p:cNvPr>
          <p:cNvSpPr/>
          <p:nvPr/>
        </p:nvSpPr>
        <p:spPr>
          <a:xfrm>
            <a:off x="9854184" y="585216"/>
            <a:ext cx="173736" cy="1737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Οβάλ 17">
            <a:extLst>
              <a:ext uri="{FF2B5EF4-FFF2-40B4-BE49-F238E27FC236}">
                <a16:creationId xmlns:a16="http://schemas.microsoft.com/office/drawing/2014/main" id="{5A99CA57-60AD-591F-E5C2-2C361C1F3CB6}"/>
              </a:ext>
            </a:extLst>
          </p:cNvPr>
          <p:cNvSpPr/>
          <p:nvPr/>
        </p:nvSpPr>
        <p:spPr>
          <a:xfrm>
            <a:off x="9244584" y="985662"/>
            <a:ext cx="173736" cy="1737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Οβάλ 18">
            <a:extLst>
              <a:ext uri="{FF2B5EF4-FFF2-40B4-BE49-F238E27FC236}">
                <a16:creationId xmlns:a16="http://schemas.microsoft.com/office/drawing/2014/main" id="{C1724A47-1B55-9EA3-B1B8-2F7467D37A44}"/>
              </a:ext>
            </a:extLst>
          </p:cNvPr>
          <p:cNvSpPr/>
          <p:nvPr/>
        </p:nvSpPr>
        <p:spPr>
          <a:xfrm>
            <a:off x="9549384" y="985662"/>
            <a:ext cx="173736" cy="1737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0" name="Οβάλ 19">
            <a:extLst>
              <a:ext uri="{FF2B5EF4-FFF2-40B4-BE49-F238E27FC236}">
                <a16:creationId xmlns:a16="http://schemas.microsoft.com/office/drawing/2014/main" id="{8C48BB26-763B-2219-EEE2-13ED6D7D1C94}"/>
              </a:ext>
            </a:extLst>
          </p:cNvPr>
          <p:cNvSpPr/>
          <p:nvPr/>
        </p:nvSpPr>
        <p:spPr>
          <a:xfrm>
            <a:off x="9854184" y="985662"/>
            <a:ext cx="173736" cy="17373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Οβάλ 4">
            <a:extLst>
              <a:ext uri="{FF2B5EF4-FFF2-40B4-BE49-F238E27FC236}">
                <a16:creationId xmlns:a16="http://schemas.microsoft.com/office/drawing/2014/main" id="{F35A31F8-9266-7310-2817-F4BD9DCD0D93}"/>
              </a:ext>
            </a:extLst>
          </p:cNvPr>
          <p:cNvSpPr/>
          <p:nvPr/>
        </p:nvSpPr>
        <p:spPr>
          <a:xfrm>
            <a:off x="10158984" y="585216"/>
            <a:ext cx="173736" cy="1737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Οβάλ 5">
            <a:extLst>
              <a:ext uri="{FF2B5EF4-FFF2-40B4-BE49-F238E27FC236}">
                <a16:creationId xmlns:a16="http://schemas.microsoft.com/office/drawing/2014/main" id="{8094878D-EBCC-B111-EB5F-177EC54EFE6F}"/>
              </a:ext>
            </a:extLst>
          </p:cNvPr>
          <p:cNvSpPr/>
          <p:nvPr/>
        </p:nvSpPr>
        <p:spPr>
          <a:xfrm>
            <a:off x="10158984" y="985662"/>
            <a:ext cx="173736" cy="17373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2184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612E26F-9385-9502-7A12-06910D7B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Εργ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ασίες αγρότη</a:t>
            </a:r>
            <a:endParaRPr lang="el-GR" dirty="0"/>
          </a:p>
        </p:txBody>
      </p:sp>
      <p:graphicFrame>
        <p:nvGraphicFramePr>
          <p:cNvPr id="8" name="Θέση περιεχομένου 7">
            <a:extLst>
              <a:ext uri="{FF2B5EF4-FFF2-40B4-BE49-F238E27FC236}">
                <a16:creationId xmlns:a16="http://schemas.microsoft.com/office/drawing/2014/main" id="{CD80A33E-E415-A41B-066F-2C6D0C293C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53051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5879567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CDCEA35-50B6-5314-9828-76235E41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Πράσινη ομάδα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3533625-D632-220F-DBE9-4F9A4784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Αναλαμβάνει την συνδεσμολογία και τον προγραμματισμό του αισθητήρα χρώματος καθώς και τον προγραμματισμό της εφαρμογής του υπολογιστή</a:t>
            </a:r>
          </a:p>
        </p:txBody>
      </p:sp>
      <p:sp>
        <p:nvSpPr>
          <p:cNvPr id="5" name="Θέση περιεχομένου 2">
            <a:extLst>
              <a:ext uri="{FF2B5EF4-FFF2-40B4-BE49-F238E27FC236}">
                <a16:creationId xmlns:a16="http://schemas.microsoft.com/office/drawing/2014/main" id="{F42F045E-D25E-5094-9F8B-CE6D3C8690E7}"/>
              </a:ext>
            </a:extLst>
          </p:cNvPr>
          <p:cNvSpPr txBox="1">
            <a:spLocks/>
          </p:cNvSpPr>
          <p:nvPr/>
        </p:nvSpPr>
        <p:spPr>
          <a:xfrm>
            <a:off x="7424928" y="495966"/>
            <a:ext cx="4248912" cy="1063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l-GR" sz="2000" dirty="0"/>
              <a:t>Συνδεσμολογία</a:t>
            </a:r>
          </a:p>
          <a:p>
            <a:pPr marL="0" indent="0">
              <a:buNone/>
            </a:pPr>
            <a:r>
              <a:rPr lang="el-GR" sz="2000" dirty="0"/>
              <a:t>Κώδικας</a:t>
            </a:r>
          </a:p>
        </p:txBody>
      </p:sp>
      <p:sp>
        <p:nvSpPr>
          <p:cNvPr id="6" name="Οβάλ 5">
            <a:extLst>
              <a:ext uri="{FF2B5EF4-FFF2-40B4-BE49-F238E27FC236}">
                <a16:creationId xmlns:a16="http://schemas.microsoft.com/office/drawing/2014/main" id="{4E50C37C-CC81-B0B6-2BC3-8DB44C354EC0}"/>
              </a:ext>
            </a:extLst>
          </p:cNvPr>
          <p:cNvSpPr/>
          <p:nvPr/>
        </p:nvSpPr>
        <p:spPr>
          <a:xfrm>
            <a:off x="9244584" y="585216"/>
            <a:ext cx="173736" cy="1737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βάλ 6">
            <a:extLst>
              <a:ext uri="{FF2B5EF4-FFF2-40B4-BE49-F238E27FC236}">
                <a16:creationId xmlns:a16="http://schemas.microsoft.com/office/drawing/2014/main" id="{C160CC7B-D154-3AD5-882E-77C98AF8BDC6}"/>
              </a:ext>
            </a:extLst>
          </p:cNvPr>
          <p:cNvSpPr/>
          <p:nvPr/>
        </p:nvSpPr>
        <p:spPr>
          <a:xfrm>
            <a:off x="9549384" y="585216"/>
            <a:ext cx="173736" cy="1737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βάλ 7">
            <a:extLst>
              <a:ext uri="{FF2B5EF4-FFF2-40B4-BE49-F238E27FC236}">
                <a16:creationId xmlns:a16="http://schemas.microsoft.com/office/drawing/2014/main" id="{3680BA58-FD70-4D83-524C-17F3E6139FD8}"/>
              </a:ext>
            </a:extLst>
          </p:cNvPr>
          <p:cNvSpPr/>
          <p:nvPr/>
        </p:nvSpPr>
        <p:spPr>
          <a:xfrm>
            <a:off x="9854184" y="585216"/>
            <a:ext cx="173736" cy="17373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βάλ 8">
            <a:extLst>
              <a:ext uri="{FF2B5EF4-FFF2-40B4-BE49-F238E27FC236}">
                <a16:creationId xmlns:a16="http://schemas.microsoft.com/office/drawing/2014/main" id="{9D3993B3-9292-4E38-A57E-C6FB598D0C5B}"/>
              </a:ext>
            </a:extLst>
          </p:cNvPr>
          <p:cNvSpPr/>
          <p:nvPr/>
        </p:nvSpPr>
        <p:spPr>
          <a:xfrm>
            <a:off x="9244584" y="985662"/>
            <a:ext cx="173736" cy="1737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βάλ 10">
            <a:extLst>
              <a:ext uri="{FF2B5EF4-FFF2-40B4-BE49-F238E27FC236}">
                <a16:creationId xmlns:a16="http://schemas.microsoft.com/office/drawing/2014/main" id="{B9B02C83-C6E5-2288-4A31-5F45DD0A94C0}"/>
              </a:ext>
            </a:extLst>
          </p:cNvPr>
          <p:cNvSpPr/>
          <p:nvPr/>
        </p:nvSpPr>
        <p:spPr>
          <a:xfrm>
            <a:off x="9549384" y="985662"/>
            <a:ext cx="173736" cy="1737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βάλ 11">
            <a:extLst>
              <a:ext uri="{FF2B5EF4-FFF2-40B4-BE49-F238E27FC236}">
                <a16:creationId xmlns:a16="http://schemas.microsoft.com/office/drawing/2014/main" id="{D58C4007-2015-21D2-9F98-47D8D4887DE2}"/>
              </a:ext>
            </a:extLst>
          </p:cNvPr>
          <p:cNvSpPr/>
          <p:nvPr/>
        </p:nvSpPr>
        <p:spPr>
          <a:xfrm>
            <a:off x="9854184" y="985662"/>
            <a:ext cx="173736" cy="1737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Οβάλ 3">
            <a:extLst>
              <a:ext uri="{FF2B5EF4-FFF2-40B4-BE49-F238E27FC236}">
                <a16:creationId xmlns:a16="http://schemas.microsoft.com/office/drawing/2014/main" id="{4ECDF5AD-70DF-2D3E-ED55-5BAEADCC8F0E}"/>
              </a:ext>
            </a:extLst>
          </p:cNvPr>
          <p:cNvSpPr/>
          <p:nvPr/>
        </p:nvSpPr>
        <p:spPr>
          <a:xfrm>
            <a:off x="10158984" y="585216"/>
            <a:ext cx="173736" cy="17373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βάλ 9">
            <a:extLst>
              <a:ext uri="{FF2B5EF4-FFF2-40B4-BE49-F238E27FC236}">
                <a16:creationId xmlns:a16="http://schemas.microsoft.com/office/drawing/2014/main" id="{128CB845-0DC2-190D-C871-071E98CFB1DD}"/>
              </a:ext>
            </a:extLst>
          </p:cNvPr>
          <p:cNvSpPr/>
          <p:nvPr/>
        </p:nvSpPr>
        <p:spPr>
          <a:xfrm>
            <a:off x="10158984" y="985662"/>
            <a:ext cx="173736" cy="1737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3893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20CDB32-FEFF-E40D-51FF-B1E3E71C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Χρήση Τρακτέρ</a:t>
            </a:r>
          </a:p>
        </p:txBody>
      </p:sp>
      <p:pic>
        <p:nvPicPr>
          <p:cNvPr id="7" name="Εικόνα 6" descr="Εικόνα που περιέχει κουρτίνα, ντους&#10;&#10;Περιγραφή που δημιουργήθηκε αυτόματα">
            <a:extLst>
              <a:ext uri="{FF2B5EF4-FFF2-40B4-BE49-F238E27FC236}">
                <a16:creationId xmlns:a16="http://schemas.microsoft.com/office/drawing/2014/main" id="{69B565E3-5ECB-BA51-F72C-7878EAC0F4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78"/>
          <a:stretch/>
        </p:blipFill>
        <p:spPr>
          <a:xfrm rot="16200000">
            <a:off x="1958614" y="1703735"/>
            <a:ext cx="3251165" cy="5491993"/>
          </a:xfrm>
          <a:prstGeom prst="rect">
            <a:avLst/>
          </a:prstGeom>
        </p:spPr>
      </p:pic>
      <p:pic>
        <p:nvPicPr>
          <p:cNvPr id="11" name="Θέση περιεχομένου 10" descr="Εικόνα που περιέχει παιχνίδι, τρακτέρ&#10;&#10;Περιγραφή που δημιουργήθηκε αυτόματα">
            <a:extLst>
              <a:ext uri="{FF2B5EF4-FFF2-40B4-BE49-F238E27FC236}">
                <a16:creationId xmlns:a16="http://schemas.microsoft.com/office/drawing/2014/main" id="{BD86174C-826B-9F77-B90C-B806E4839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750" r="96417">
                        <a14:foregroundMark x1="9583" y1="55167" x2="8000" y2="73000"/>
                        <a14:foregroundMark x1="5667" y1="69083" x2="4833" y2="60167"/>
                        <a14:foregroundMark x1="92333" y1="52250" x2="92083" y2="72417"/>
                        <a14:foregroundMark x1="96417" y1="56583" x2="96417" y2="6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129" y="79628"/>
            <a:ext cx="1480726" cy="1480726"/>
          </a:xfr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B929DB8A-98FD-4FF2-A8CB-1DE8AC0ED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772" r="9821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-122789" y="3640318"/>
            <a:ext cx="2991905" cy="18780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33340D-0FB1-501C-1C64-4B0FF87AA765}"/>
              </a:ext>
            </a:extLst>
          </p:cNvPr>
          <p:cNvSpPr txBox="1"/>
          <p:nvPr/>
        </p:nvSpPr>
        <p:spPr>
          <a:xfrm>
            <a:off x="7617204" y="2824149"/>
            <a:ext cx="3447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Θετικά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Ταχύτητα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Ελάχιστος κόπος αγρότη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9C4C6D-E3E7-7280-CA25-9C2E61CE948A}"/>
              </a:ext>
            </a:extLst>
          </p:cNvPr>
          <p:cNvSpPr txBox="1"/>
          <p:nvPr/>
        </p:nvSpPr>
        <p:spPr>
          <a:xfrm>
            <a:off x="7575617" y="3938432"/>
            <a:ext cx="3447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Αρνητικά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Μεγάλο κόστος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Δεν χρειάζονται όλα τα φυτά τις ίδιες ποσότητες νερού, φυτοφάρμακου και λιπάσματος με αποτέλεσμα πολλά να </a:t>
            </a:r>
          </a:p>
        </p:txBody>
      </p:sp>
    </p:spTree>
    <p:extLst>
      <p:ext uri="{BB962C8B-B14F-4D97-AF65-F5344CB8AC3E}">
        <p14:creationId xmlns:p14="http://schemas.microsoft.com/office/powerpoint/2010/main" val="1992043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59259E-6 L 0.46471 -0.014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-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20CDB32-FEFF-E40D-51FF-B1E3E71C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Αγρότης </a:t>
            </a:r>
          </a:p>
        </p:txBody>
      </p:sp>
      <p:pic>
        <p:nvPicPr>
          <p:cNvPr id="7" name="Εικόνα 6" descr="Εικόνα που περιέχει κουρτίνα, ντους&#10;&#10;Περιγραφή που δημιουργήθηκε αυτόματα">
            <a:extLst>
              <a:ext uri="{FF2B5EF4-FFF2-40B4-BE49-F238E27FC236}">
                <a16:creationId xmlns:a16="http://schemas.microsoft.com/office/drawing/2014/main" id="{69B565E3-5ECB-BA51-F72C-7878EAC0F4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78"/>
          <a:stretch/>
        </p:blipFill>
        <p:spPr>
          <a:xfrm rot="16200000">
            <a:off x="1958614" y="1703735"/>
            <a:ext cx="3251165" cy="54919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33340D-0FB1-501C-1C64-4B0FF87AA765}"/>
              </a:ext>
            </a:extLst>
          </p:cNvPr>
          <p:cNvSpPr txBox="1"/>
          <p:nvPr/>
        </p:nvSpPr>
        <p:spPr>
          <a:xfrm>
            <a:off x="7617204" y="2824149"/>
            <a:ext cx="3447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Θετικά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Ξεχωριστές ποσότητες σε κάθε φυτό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Μικρό κόστος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9C4C6D-E3E7-7280-CA25-9C2E61CE948A}"/>
              </a:ext>
            </a:extLst>
          </p:cNvPr>
          <p:cNvSpPr txBox="1"/>
          <p:nvPr/>
        </p:nvSpPr>
        <p:spPr>
          <a:xfrm>
            <a:off x="7617203" y="4153895"/>
            <a:ext cx="3447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Αρνητικά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Αρκετός χρόνος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Αρκετός κόπος αγρότη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Αξιοπιστία </a:t>
            </a:r>
          </a:p>
        </p:txBody>
      </p:sp>
      <p:pic>
        <p:nvPicPr>
          <p:cNvPr id="13" name="Θέση περιεχομένου 12">
            <a:extLst>
              <a:ext uri="{FF2B5EF4-FFF2-40B4-BE49-F238E27FC236}">
                <a16:creationId xmlns:a16="http://schemas.microsoft.com/office/drawing/2014/main" id="{FD291716-9F2C-6DC6-069F-F222A29FD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backgroundMark x1="27600" y1="73200" x2="13800" y2="57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82398">
            <a:off x="13744" y="2680001"/>
            <a:ext cx="1211626" cy="1211626"/>
          </a:xfrm>
        </p:spPr>
      </p:pic>
      <p:pic>
        <p:nvPicPr>
          <p:cNvPr id="9" name="Θέση περιεχομένου 5" descr="Εικόνα που περιέχει κείμενο, ανυσματικά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A6FC6C3E-657C-D6D0-7E2D-2B5AFDFC7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1667" y1="84444" x2="23333" y2="84444"/>
                        <a14:foregroundMark x1="23333" y1="84444" x2="22500" y2="86111"/>
                        <a14:foregroundMark x1="72222" y1="68611" x2="72500" y2="56667"/>
                        <a14:foregroundMark x1="30278" y1="61667" x2="28611" y2="54167"/>
                        <a14:foregroundMark x1="25556" y1="63333" x2="22500" y2="55833"/>
                        <a14:foregroundMark x1="77222" y1="60833" x2="77500" y2="57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681" y="-111147"/>
            <a:ext cx="1801835" cy="180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65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15 -0.00093 L 0.01315 -0.00093 C 0.04492 -0.00371 0.03047 -0.00278 0.08672 -0.00093 C 0.08932 -0.0007 0.0918 4.81481E-6 0.0944 0.00046 L 0.10404 0.00162 L 0.13971 0.00046 C 0.14388 0.00023 0.14805 -0.00093 0.15208 -0.00093 L 0.2849 0.00046 L 0.31107 0.00277 C 0.31615 0.00347 0.3211 0.00509 0.32617 0.00532 L 0.36055 0.00648 C 0.39271 0.01018 0.37474 0.00833 0.41419 0.01134 C 0.41654 0.01273 0.41888 0.01388 0.4211 0.01504 C 0.42292 0.01597 0.42487 0.01643 0.42669 0.01759 C 0.4306 0.01967 0.43451 0.02314 0.43828 0.02615 C 0.4388 0.028 0.44102 0.03541 0.44115 0.03703 C 0.44128 0.04236 0.44141 0.04791 0.44037 0.053 C 0.43998 0.05486 0.43516 0.06226 0.43346 0.06388 C 0.43177 0.06574 0.42982 0.06736 0.428 0.06898 C 0.42318 0.07291 0.41888 0.07615 0.41354 0.0787 C 0.40925 0.08055 0.40482 0.08217 0.40052 0.08356 C 0.39753 0.08449 0.39453 0.08541 0.39154 0.08611 C 0.38763 0.0868 0.38373 0.0868 0.37982 0.08726 L 0.36471 0.08842 C 0.35964 0.08935 0.35469 0.09074 0.34961 0.09097 L 0.27253 0.08958 C 0.26927 0.08958 0.26615 0.08865 0.26289 0.08842 C 0.24011 0.08657 0.17656 0.08495 0.17136 0.08472 C 0.14414 0.0824 0.15235 0.0824 0.10873 0.08611 C 0.10508 0.08634 0.10143 0.08773 0.09779 0.08842 C 0.07214 0.10092 0.11016 0.08333 0.08125 0.09328 C 0.07005 0.09722 0.06823 0.09884 0.0599 0.10439 C 0.05846 0.10694 0.05508 0.11296 0.05443 0.11527 C 0.05365 0.11828 0.05404 0.12199 0.05378 0.12523 C 0.05404 0.13125 0.05313 0.13773 0.05443 0.14351 C 0.0556 0.14861 0.05873 0.15138 0.06068 0.15578 C 0.06172 0.1581 0.06224 0.16087 0.06341 0.16319 C 0.06888 0.17384 0.0724 0.175 0.0806 0.18148 C 0.08607 0.18564 0.09141 0.19027 0.09714 0.19375 C 0.10912 0.20069 0.11471 0.20023 0.12735 0.20231 L 0.225 0.20092 C 0.22787 0.20092 0.2306 0.2 0.23333 0.19976 C 0.23906 0.1993 0.24479 0.19907 0.25052 0.19861 C 0.25091 0.19837 0.27031 0.1949 0.27318 0.1949 L 0.35925 0.19722 C 0.37123 0.20162 0.36094 0.19745 0.37435 0.20462 C 0.37682 0.20601 0.37943 0.20694 0.3819 0.20833 C 0.38294 0.20902 0.38373 0.21018 0.38464 0.21087 C 0.38828 0.21342 0.39206 0.2155 0.3957 0.21805 C 0.39779 0.21967 0.39974 0.22152 0.40182 0.22291 C 0.41042 0.2287 0.40651 0.22407 0.41289 0.23032 C 0.41354 0.23101 0.41432 0.23171 0.41498 0.23287 C 0.41576 0.23425 0.41628 0.23611 0.41706 0.23773 C 0.41758 0.24421 0.41823 0.24745 0.41706 0.2537 C 0.41654 0.25578 0.41563 0.25763 0.41498 0.25972 C 0.41432 0.26134 0.41367 0.26319 0.41289 0.26458 C 0.41146 0.26689 0.4099 0.26921 0.40807 0.27083 C 0.40117 0.27638 0.39232 0.27777 0.38542 0.28055 C 0.38255 0.28148 0.37995 0.28356 0.37708 0.28425 C 0.37162 0.28518 0.32682 0.28865 0.32344 0.28912 C 0.31771 0.28958 0.31198 0.29074 0.30625 0.29143 C 0.29024 0.29351 0.27839 0.29467 0.26224 0.29629 L 0.20026 0.29513 C 0.18906 0.29467 0.17292 0.2912 0.16172 0.28912 C 0.14453 0.28958 0.12735 0.28888 0.11016 0.29027 C 0.10625 0.2905 0.10235 0.29305 0.09844 0.29398 C 0.0944 0.2949 0.09024 0.29606 0.08607 0.29629 C 0.07735 0.29722 0.06862 0.29699 0.0599 0.29768 C 0.05078 0.29814 0.04154 0.2993 0.03242 0.3 C 0.02682 0.30162 0.02214 0.30324 0.01654 0.3037 C 0.01498 0.30393 0.01341 0.3037 0.01185 0.3037 " pathEditMode="relative" ptsTypes="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88D9878-5B0B-53E6-AD36-B5A0D3BD3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</a:t>
            </a:r>
          </a:p>
        </p:txBody>
      </p:sp>
      <p:graphicFrame>
        <p:nvGraphicFramePr>
          <p:cNvPr id="4" name="Θέση περιεχομένου 7">
            <a:extLst>
              <a:ext uri="{FF2B5EF4-FFF2-40B4-BE49-F238E27FC236}">
                <a16:creationId xmlns:a16="http://schemas.microsoft.com/office/drawing/2014/main" id="{84DC478F-75B5-5437-623A-A5A1FE0968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89212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Σύμβολο πρόσθεσης 4">
            <a:extLst>
              <a:ext uri="{FF2B5EF4-FFF2-40B4-BE49-F238E27FC236}">
                <a16:creationId xmlns:a16="http://schemas.microsoft.com/office/drawing/2014/main" id="{002125C9-0C8D-9056-A4A7-6EFBABDD4237}"/>
              </a:ext>
            </a:extLst>
          </p:cNvPr>
          <p:cNvSpPr/>
          <p:nvPr/>
        </p:nvSpPr>
        <p:spPr>
          <a:xfrm>
            <a:off x="3813048" y="3522663"/>
            <a:ext cx="585216" cy="58521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Σύμβολο πρόσθεσης 5">
            <a:extLst>
              <a:ext uri="{FF2B5EF4-FFF2-40B4-BE49-F238E27FC236}">
                <a16:creationId xmlns:a16="http://schemas.microsoft.com/office/drawing/2014/main" id="{76B1F38E-B61E-530A-EAFD-E39210F42A76}"/>
              </a:ext>
            </a:extLst>
          </p:cNvPr>
          <p:cNvSpPr/>
          <p:nvPr/>
        </p:nvSpPr>
        <p:spPr>
          <a:xfrm>
            <a:off x="7872984" y="3522663"/>
            <a:ext cx="585216" cy="58521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0083104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EEFF4DD-367C-F1BB-D5C3-48EA44BC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/>
              <a:t>Περιγραφή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8DCE74F-61B4-8803-D644-7DC2834C5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Το </a:t>
            </a:r>
            <a:r>
              <a:rPr lang="el-GR" dirty="0" err="1"/>
              <a:t>Robofarmer</a:t>
            </a:r>
            <a:r>
              <a:rPr lang="el-GR" dirty="0"/>
              <a:t> είναι ένα ρομπότ – αγρότης το οποίο θα γίνει ο βοηθός κάθε αγρότη σε οποιοδήποτε χωράφι ή θερμοκήπιο. Θα διαθέτει κατάλληλους αισθητήρες και εργαλεία για να εκτελεί πιο γρήγορα και πιο αποδοτικά τις εργασίες ενός, ή και περισσοτέρων, αγροτών.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4789B199-A00B-9C96-6260-DC47B60D2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198" y="3803904"/>
            <a:ext cx="2911602" cy="291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6019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2887436-8842-4FBE-AC5D-BF40AC9F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Λειτουργία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EE0CD6C-04C4-2354-6146-86A099BDE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Το ρομπότ θα </a:t>
            </a:r>
            <a:r>
              <a:rPr lang="el-GR" dirty="0" err="1"/>
              <a:t>σκανάρει</a:t>
            </a:r>
            <a:r>
              <a:rPr lang="el-GR" dirty="0"/>
              <a:t> το χωράφι και με ειδικό αισθητήρα θα καταλαβαίνει τις ανάγκες του κάθε φυτού. Θα μπορεί από μόνο να ποτίζει να ρίχνει λίπασμα ή φυτοφάρμακο. Θα στέλνει όλες τις πληροφορίες στον υπολογιστή του αγρότη</a:t>
            </a:r>
          </a:p>
          <a:p>
            <a:r>
              <a:rPr lang="el-GR" dirty="0"/>
              <a:t>Ο αγρότης από τον υπολογιστή του θα μπορεί να ελέγχει το </a:t>
            </a:r>
            <a:r>
              <a:rPr lang="el-GR" dirty="0" err="1"/>
              <a:t>ροπότ</a:t>
            </a:r>
            <a:r>
              <a:rPr lang="el-GR" dirty="0"/>
              <a:t> και να παρακολουθεί το χωράφι του</a:t>
            </a:r>
          </a:p>
        </p:txBody>
      </p:sp>
    </p:spTree>
    <p:extLst>
      <p:ext uri="{BB962C8B-B14F-4D97-AF65-F5344CB8AC3E}">
        <p14:creationId xmlns:p14="http://schemas.microsoft.com/office/powerpoint/2010/main" val="187539044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1B06642-8CBC-99DF-6C80-62EBDE5DB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Λειτουργίες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2352D125-F56C-E8DC-FEE7-7493AF038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687" y="1978088"/>
            <a:ext cx="4740385" cy="3564621"/>
          </a:xfr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63C482F5-83D6-8045-14F4-FE9FCDD3A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23" y="1690688"/>
            <a:ext cx="5125873" cy="5167312"/>
          </a:xfrm>
          <a:prstGeom prst="rect">
            <a:avLst/>
          </a:prstGeom>
        </p:spPr>
      </p:pic>
      <p:pic>
        <p:nvPicPr>
          <p:cNvPr id="8" name="Θέση περιεχομένου 4">
            <a:extLst>
              <a:ext uri="{FF2B5EF4-FFF2-40B4-BE49-F238E27FC236}">
                <a16:creationId xmlns:a16="http://schemas.microsoft.com/office/drawing/2014/main" id="{5CD029AF-2A07-7237-0C90-F6C20E70E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2153" y="4491131"/>
            <a:ext cx="862871" cy="8628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EE598-642D-F773-BEA7-88EB927C7F8F}"/>
              </a:ext>
            </a:extLst>
          </p:cNvPr>
          <p:cNvSpPr txBox="1"/>
          <p:nvPr/>
        </p:nvSpPr>
        <p:spPr>
          <a:xfrm>
            <a:off x="6483096" y="1690688"/>
            <a:ext cx="4700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Αυτή θα είναι η εφαρμογή που θα έχει στον υπολογιστή του ο αγρότης που θα προσομοιώνει το πραγματικό του χωράφι</a:t>
            </a:r>
          </a:p>
        </p:txBody>
      </p:sp>
      <p:pic>
        <p:nvPicPr>
          <p:cNvPr id="10" name="Εικόνα 9" descr="Εικόνα που περιέχει κουρτίνα, ντους&#10;&#10;Περιγραφή που δημιουργήθηκε αυτόματα">
            <a:extLst>
              <a:ext uri="{FF2B5EF4-FFF2-40B4-BE49-F238E27FC236}">
                <a16:creationId xmlns:a16="http://schemas.microsoft.com/office/drawing/2014/main" id="{112535A0-2329-5679-18AD-11BBE87778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78"/>
          <a:stretch/>
        </p:blipFill>
        <p:spPr>
          <a:xfrm rot="16200000">
            <a:off x="8559021" y="3402957"/>
            <a:ext cx="2198258" cy="3713382"/>
          </a:xfrm>
          <a:prstGeom prst="rect">
            <a:avLst/>
          </a:prstGeom>
        </p:spPr>
      </p:pic>
      <p:pic>
        <p:nvPicPr>
          <p:cNvPr id="11" name="Θέση περιεχομένου 4">
            <a:extLst>
              <a:ext uri="{FF2B5EF4-FFF2-40B4-BE49-F238E27FC236}">
                <a16:creationId xmlns:a16="http://schemas.microsoft.com/office/drawing/2014/main" id="{5E26A6BE-3758-34CB-E2BD-0B949B847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01459" y="5542709"/>
            <a:ext cx="862871" cy="86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84449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0297417144E8428358E9F8CCCD24CB" ma:contentTypeVersion="36" ma:contentTypeDescription="Create a new document." ma:contentTypeScope="" ma:versionID="3b7e8827e9f9ca62c484b6459ce3ce7e">
  <xsd:schema xmlns:xsd="http://www.w3.org/2001/XMLSchema" xmlns:xs="http://www.w3.org/2001/XMLSchema" xmlns:p="http://schemas.microsoft.com/office/2006/metadata/properties" xmlns:ns3="74c730ad-8bfd-4b7e-8367-5015f4d7cce0" xmlns:ns4="083a934c-9d99-4122-bc29-c453e8968a35" targetNamespace="http://schemas.microsoft.com/office/2006/metadata/properties" ma:root="true" ma:fieldsID="4407a2ac133840a595f165a8629ed82f" ns3:_="" ns4:_="">
    <xsd:import namespace="74c730ad-8bfd-4b7e-8367-5015f4d7cce0"/>
    <xsd:import namespace="083a934c-9d99-4122-bc29-c453e8968a3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Teams_Channel_Section_Locatio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c730ad-8bfd-4b7e-8367-5015f4d7cc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NotebookType" ma:index="18" nillable="true" ma:displayName="Notebook Type" ma:internalName="NotebookType">
      <xsd:simpleType>
        <xsd:restriction base="dms:Text"/>
      </xsd:simpleType>
    </xsd:element>
    <xsd:element name="FolderType" ma:index="19" nillable="true" ma:displayName="Folder Type" ma:internalName="FolderType">
      <xsd:simpleType>
        <xsd:restriction base="dms:Text"/>
      </xsd:simpleType>
    </xsd:element>
    <xsd:element name="CultureName" ma:index="20" nillable="true" ma:displayName="Culture Name" ma:internalName="CultureName">
      <xsd:simpleType>
        <xsd:restriction base="dms:Text"/>
      </xsd:simpleType>
    </xsd:element>
    <xsd:element name="AppVersion" ma:index="21" nillable="true" ma:displayName="App Version" ma:internalName="AppVersion">
      <xsd:simpleType>
        <xsd:restriction base="dms:Text"/>
      </xsd:simpleType>
    </xsd:element>
    <xsd:element name="TeamsChannelId" ma:index="22" nillable="true" ma:displayName="Teams Channel Id" ma:internalName="TeamsChannelId">
      <xsd:simpleType>
        <xsd:restriction base="dms:Text"/>
      </xsd:simpleType>
    </xsd:element>
    <xsd:element name="Owner" ma:index="2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4" nillable="true" ma:displayName="Math Settings" ma:internalName="Math_Settings">
      <xsd:simpleType>
        <xsd:restriction base="dms:Text"/>
      </xsd:simpleType>
    </xsd:element>
    <xsd:element name="DefaultSectionNames" ma:index="2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6" nillable="true" ma:displayName="Is Collaboration Space Locked" ma:internalName="Is_Collaboration_Space_Locked">
      <xsd:simpleType>
        <xsd:restriction base="dms:Boolean"/>
      </xsd:simpleType>
    </xsd:element>
    <xsd:element name="IsNotebookLocked" ma:index="37" nillable="true" ma:displayName="Is Notebook Locked" ma:internalName="IsNotebookLocked">
      <xsd:simpleType>
        <xsd:restriction base="dms:Boolean"/>
      </xsd:simpleType>
    </xsd:element>
    <xsd:element name="MediaServiceLocation" ma:index="38" nillable="true" ma:displayName="Location" ma:internalName="MediaServiceLocation" ma:readOnly="true">
      <xsd:simpleType>
        <xsd:restriction base="dms:Text"/>
      </xsd:simpleType>
    </xsd:element>
    <xsd:element name="MediaServiceAutoKeyPoints" ma:index="3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Teams_Channel_Section_Location" ma:index="41" nillable="true" ma:displayName="Teams Channel Section Location" ma:internalName="Teams_Channel_Section_Location">
      <xsd:simpleType>
        <xsd:restriction base="dms:Text"/>
      </xsd:simpleType>
    </xsd:element>
    <xsd:element name="MediaLengthInSeconds" ma:index="42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4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3a934c-9d99-4122-bc29-c453e8968a3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faultSectionNames xmlns="74c730ad-8bfd-4b7e-8367-5015f4d7cce0" xsi:nil="true"/>
    <LMS_Mappings xmlns="74c730ad-8bfd-4b7e-8367-5015f4d7cce0" xsi:nil="true"/>
    <Invited_Teachers xmlns="74c730ad-8bfd-4b7e-8367-5015f4d7cce0" xsi:nil="true"/>
    <NotebookType xmlns="74c730ad-8bfd-4b7e-8367-5015f4d7cce0" xsi:nil="true"/>
    <Teachers xmlns="74c730ad-8bfd-4b7e-8367-5015f4d7cce0">
      <UserInfo>
        <DisplayName/>
        <AccountId xsi:nil="true"/>
        <AccountType/>
      </UserInfo>
    </Teachers>
    <Student_Groups xmlns="74c730ad-8bfd-4b7e-8367-5015f4d7cce0">
      <UserInfo>
        <DisplayName/>
        <AccountId xsi:nil="true"/>
        <AccountType/>
      </UserInfo>
    </Student_Groups>
    <Teams_Channel_Section_Location xmlns="74c730ad-8bfd-4b7e-8367-5015f4d7cce0" xsi:nil="true"/>
    <TeamsChannelId xmlns="74c730ad-8bfd-4b7e-8367-5015f4d7cce0" xsi:nil="true"/>
    <Invited_Students xmlns="74c730ad-8bfd-4b7e-8367-5015f4d7cce0" xsi:nil="true"/>
    <Students xmlns="74c730ad-8bfd-4b7e-8367-5015f4d7cce0">
      <UserInfo>
        <DisplayName/>
        <AccountId xsi:nil="true"/>
        <AccountType/>
      </UserInfo>
    </Students>
    <Math_Settings xmlns="74c730ad-8bfd-4b7e-8367-5015f4d7cce0" xsi:nil="true"/>
    <_activity xmlns="74c730ad-8bfd-4b7e-8367-5015f4d7cce0" xsi:nil="true"/>
    <AppVersion xmlns="74c730ad-8bfd-4b7e-8367-5015f4d7cce0" xsi:nil="true"/>
    <IsNotebookLocked xmlns="74c730ad-8bfd-4b7e-8367-5015f4d7cce0" xsi:nil="true"/>
    <FolderType xmlns="74c730ad-8bfd-4b7e-8367-5015f4d7cce0" xsi:nil="true"/>
    <Distribution_Groups xmlns="74c730ad-8bfd-4b7e-8367-5015f4d7cce0" xsi:nil="true"/>
    <Templates xmlns="74c730ad-8bfd-4b7e-8367-5015f4d7cce0" xsi:nil="true"/>
    <Self_Registration_Enabled xmlns="74c730ad-8bfd-4b7e-8367-5015f4d7cce0" xsi:nil="true"/>
    <Has_Teacher_Only_SectionGroup xmlns="74c730ad-8bfd-4b7e-8367-5015f4d7cce0" xsi:nil="true"/>
    <CultureName xmlns="74c730ad-8bfd-4b7e-8367-5015f4d7cce0" xsi:nil="true"/>
    <Is_Collaboration_Space_Locked xmlns="74c730ad-8bfd-4b7e-8367-5015f4d7cce0" xsi:nil="true"/>
    <Owner xmlns="74c730ad-8bfd-4b7e-8367-5015f4d7cce0">
      <UserInfo>
        <DisplayName/>
        <AccountId xsi:nil="true"/>
        <AccountType/>
      </UserInfo>
    </Owner>
  </documentManagement>
</p:properties>
</file>

<file path=customXml/itemProps1.xml><?xml version="1.0" encoding="utf-8"?>
<ds:datastoreItem xmlns:ds="http://schemas.openxmlformats.org/officeDocument/2006/customXml" ds:itemID="{3274340F-2277-489C-BE6F-8EBEF9BEB5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c730ad-8bfd-4b7e-8367-5015f4d7cce0"/>
    <ds:schemaRef ds:uri="083a934c-9d99-4122-bc29-c453e8968a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4E1294-E532-4EF6-843F-F006CB6A98C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4C7360-22E8-4665-93E0-05AD2C947B47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74c730ad-8bfd-4b7e-8367-5015f4d7cce0"/>
    <ds:schemaRef ds:uri="083a934c-9d99-4122-bc29-c453e8968a35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627</Words>
  <Application>Microsoft Office PowerPoint</Application>
  <PresentationFormat>Ευρεία οθόνη</PresentationFormat>
  <Paragraphs>125</Paragraphs>
  <Slides>30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Θέμα του Office</vt:lpstr>
      <vt:lpstr>Robofarm</vt:lpstr>
      <vt:lpstr>Εργασίες αγρότη</vt:lpstr>
      <vt:lpstr>Εργασίες αγρότη</vt:lpstr>
      <vt:lpstr>Χρήση Τρακτέρ</vt:lpstr>
      <vt:lpstr>Αγρότης </vt:lpstr>
      <vt:lpstr>Λύση</vt:lpstr>
      <vt:lpstr>Περιγραφή</vt:lpstr>
      <vt:lpstr>Λειτουργία</vt:lpstr>
      <vt:lpstr>Λειτουργίες</vt:lpstr>
      <vt:lpstr>Λειτουργίες</vt:lpstr>
      <vt:lpstr>Λειτουργίες</vt:lpstr>
      <vt:lpstr>Λειτουργίες</vt:lpstr>
      <vt:lpstr>Λειτουργίες</vt:lpstr>
      <vt:lpstr>Λειτουργίες</vt:lpstr>
      <vt:lpstr>Τι θα χρειαστούμε</vt:lpstr>
      <vt:lpstr>Τι θα χρειαστούμε</vt:lpstr>
      <vt:lpstr>Τι θα χρειαστούμε</vt:lpstr>
      <vt:lpstr>Τι θα χρειαστούμε</vt:lpstr>
      <vt:lpstr>Τι θα χρειαστούμε</vt:lpstr>
      <vt:lpstr>Τι θα χρειαστούμε</vt:lpstr>
      <vt:lpstr>Τι θα χρειαστούμε</vt:lpstr>
      <vt:lpstr>Τι θα χρειαστούμε</vt:lpstr>
      <vt:lpstr>Τι θα χρειαστούμε</vt:lpstr>
      <vt:lpstr>Τι θα χρειαστούμε</vt:lpstr>
      <vt:lpstr>Τι θα χρειαστούμε</vt:lpstr>
      <vt:lpstr>Χωρισμός εργασιών</vt:lpstr>
      <vt:lpstr>Χωρισμός εργασιών</vt:lpstr>
      <vt:lpstr>Κίτρινη ομάδα </vt:lpstr>
      <vt:lpstr>Πορτοκαλί ομάδα</vt:lpstr>
      <vt:lpstr>Πράσινη ομάδα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 bot</dc:title>
  <dc:creator>Theodoros Kitsos</dc:creator>
  <cp:lastModifiedBy>Theodoros Kitsos</cp:lastModifiedBy>
  <cp:revision>2</cp:revision>
  <dcterms:created xsi:type="dcterms:W3CDTF">2023-03-06T12:51:01Z</dcterms:created>
  <dcterms:modified xsi:type="dcterms:W3CDTF">2023-05-31T07:45:06Z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0x0101009C0297417144E8428358E9F8CCCD24CB</vt:lpwstr>
  </property>
</Properties>
</file>